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43F66-9EF6-4A9C-8756-AD7C76433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11A4C-FA8D-48B2-B111-667970BAD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8750D-EFA4-4193-BE8A-708AD489E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8C628-AB03-48EA-B27C-19E9009AC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C35F9D-0188-4B73-AEB4-7C2970A60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33A01A-522C-4702-9462-9B4966B5E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8A0606-B839-4E6D-9F44-DA30117A0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2E493-EBB3-4C05-B1E8-CDE6C3F71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8ABC6-A0E2-42D4-B43E-B31871798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BA94C-61E5-4FA1-B899-9CF202727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13E17-CE7B-40C9-A74A-7FA2E8419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6301416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商业银行互联网平台的模式创新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商业银行互联网平台的模式分析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商业银行互联网平台的创新实践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商业银行互联网平台的挑战与对策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商业银行互联网平台的未来展望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竞争态势的变革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互联网金融公司的崛起使得传统商业银行面临竞争压力，需要寻求创新以应对挑战。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客户需求的变化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客户对金融服务的需求日益多样化、个性化，商业银行需要借助互联网平台满足这些需求。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互联网技术的快速发展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随着互联网技术的不断进步，商业银行面临着数字化转型的压力和机遇。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提升服务质量和效率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通过互联网平台，商业银行可以优化业务流程，提升服务质量和效率，降低运营成本。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拓展业务范围和渠道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互联网平台为商业银行提供了更广阔的业务范围和渠道，有助于开拓新的市场和客户群体。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386" r="2538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大多数商业银行已建立网上银行系统，提供账户查询、转账汇款、投资理财等在线金融服务。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网上银行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手机银行已成为商业银行互联网平台的重要组成部分，提供便捷的移动支付和金融服务体验。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手机银行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部分商业银行通过与电商平台合作，为消费者和企业提供线上购物、支付结算、融资等一体化服务。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电商金融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开放银行是一种新的商业模式，商业银行通过API等技术手段与第三方开发者合作，将金融服务嵌入到各类应用场景中。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开放银行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商业银行互联网平台的现状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商业银行互联网平台的模式分析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将传统银行业务如存款、贷款、理财等通过互联网技术进行线上化转型，实现业务办理的便捷性和高效性。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线上化转型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通过建设网上银行、手机银行、微信银行等线上渠道，拓宽客户服务范围，提高客户满意度。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线上渠道拓展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针对线上客户需求，创新线上金融产品，如线上消费贷款、线上投资理财等，满足客户多样化需求。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线上产品创新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传统银行业务的线上化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电商平台通过引入金融服务，构建电商金融生态圈，实现商品交易与金融服务的有机结合。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电商金融生态圈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电商平台利用自身在供应链中的优势地位，为供应链上下游企业提供融资、支付等金融服务。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供应链金融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电商平台通过分析消费者行为数据，为消费者提供个性化的消费信贷、分期付款等金融服务。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消费金融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电商平台的金融服务延伸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商业银行通过与金融科技公司合作，打造开放银行平台，实现金融服务的开放化和共享化。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开放银行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API经济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数字化运营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商业银行利用API技术，将自身金融服务嵌入到各类互联网应用场景中，实现金融服务的跨界融合。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商业银行借助金融科技公司的技术优势，进行数字化运营，提高客户服务体验和运营效率。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金融科技公司的跨界融合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商业银行互联网平台的创新实践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智能化客户服务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人工智能技术应用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通过自然语言处理、机器学习等技术，实现智能客服、智能投顾等智能化服务，提高客户服务效率和质量。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大数据分析与精准营销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运用大数据分析技术，深入挖掘客户需求和行为特征，实现精准营销和个性化服务。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智能化风险管理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借助人工智能和大数据技术，构建智能化风险识别、评估和预警系统，提升风险管理水平。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定制化金融产品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根据客户不同需求和场景，设计定制化的金融产品和服务方案，满足客户的个性化需求。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跨界合作与生态共建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积极寻求与各行业合作伙伴的跨界合作，共同打造金融生态圈，提供更加丰富的金融产品和服务。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嵌入式金融服务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将金融服务嵌入到客户日常生活场景中，如电商、旅游、教育等，提供便捷的一站式服务。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场景化金融产品设计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042" r="16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API经济模式创新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通过API接口实现数据的共享和交换，推动银行业务的创新和变革，探索新的商业模式和盈利点。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开放API接口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将银行的核心业务和服务通过API接口开放给第三方开发者，实现银行业务与各类应用场景的深度融合。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平台化战略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构建开放、共享的银行平台，吸引各类合作伙伴加入，共同为客户提供更加优质的金融服务。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开放银行与API经济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https://d.book118.com/697163014165006042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2024-09-16T12:02:18.419</cp:lastPrinted>
  <dcterms:created xsi:type="dcterms:W3CDTF">2024-09-16T04:02:18Z</dcterms:created>
  <dcterms:modified xsi:type="dcterms:W3CDTF">2024-09-16T04:02:20Z</dcterms:modified>
</cp:coreProperties>
</file>