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E07DC-EEDD-4DBC-9ED3-413C28BC4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F56EB-1EAF-49E8-8BC7-9428BC07D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1FA85-C27D-4648-8460-CCCA8A03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0872B-A9F4-48C5-BB32-CA354BCD0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7523B1-BA2C-482C-9312-BA157756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14B91-00B7-4A92-9C43-EE9F3305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C1827-BE17-42F9-845E-467EA997A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DEB52-D074-4F82-AAFB-17FA532B5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B0045-F65D-4E68-921A-40C87422A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7412B-DE95-45DF-A34A-96A0D583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616EC-DCD4-426F-9DC6-CEC5C8D2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63015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理念培训：提升服务质量与客户满意度\n## 1. 服务理念的重要性及影响\n### 1.1 服务理念在企业文化中的体现\n### 1.2 服务理念对员工行为的影响\n### 1.3 服务理念对企业发展的贡献\n## 2. 确立优质服务理念的基本原则\n### 2.1 以客户为中心，满足客户需求\n### 2.2 提供高品质服务，追求卓越\n### 2.3 持续改进，不断创新服务方式\n## 3. 服务理念培训的实施与方法\n### 3.1 制定详细的服务理念培训计划\n### 3.2 采用多样化的培训方式与手段\n### 3.3 评估培训效果，持续改进培训方案\n## 4. 提升客户满意度的关键要素\n### 4.1 提供专业、个性化的服务\n### 4.2 建立高效的客户沟通渠道\n### 4.3 关注客户反馈，持续改进服务\n## 5. 服务理念在实际操作中的应用案例\n### 5.1 优秀服务理念的企业案例分享\n### 5.2 服务理念在客户服务中的应用实例\n### 5.3 服务理念在内部团队协作中的实践\n## 6. 总结与展望\n### 6.1 服务理念培训的成果总结\n### 6.2 持续优化服务理念的重要性\n### 6.3 未来服务理念的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服务理念培训：提升服务质量与客户满意度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服务理念的重要性及影响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服务理念是企业文化的核心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体现了企业的价值观和经营宗旨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塑造了企业的品牌形象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影响了员工的价值观和行为准则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服务理念是企业竞争力的关键因素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优质的服务能够吸引和留住客户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为企业创造良好的口碑和市场份额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服务理念是企业持续发展的基石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引导企业不断创新和改进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提高企业的管理水平和运营效率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保障企业的长期稳定和盈利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服务理念在企业文化中的体现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员工对待客户的态度决定了服务质量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服务理念引导员工提供优质服务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高素质的员工有助于提高企业形象</a:t>
                </a:r>
                <a:endParaRPr/>
              </a:p>
            </p:txBody>
          </p:sp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服务理念影响员工的服务态度和服务质量</a:t>
                </a:r>
                <a:endParaRPr/>
              </a:p>
            </p:txBody>
          </p:sp>
        </p:grpSp>
        <p:grpSp>
          <p:nvGrpSpPr>
            <p:cNvPr id="24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优质的服务需要团队协作和有效沟通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服务理念强调团队合作和沟通的重要性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良好的团队合作和沟通提高服务效率和质量</a:t>
                </a:r>
                <a:endParaRPr/>
              </a:p>
            </p:txBody>
          </p:sp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服务理念影响员工的团队合作和沟通</a:t>
                </a:r>
                <a:endParaRPr/>
              </a:p>
            </p:txBody>
          </p:sp>
        </p:grpSp>
        <p:grpSp>
          <p:nvGrpSpPr>
            <p:cNvPr id="24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优质的服务需要员工不断学习和提升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服务理念激发员工的自我提升和学习动力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员工的学习和成长有助于企业的持续发展</a:t>
                </a:r>
                <a:endParaRPr/>
              </a:p>
            </p:txBody>
          </p:sp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服务理念影响员工的自我提升和学习</a:t>
                </a:r>
                <a:endParaRPr/>
              </a:p>
            </p:txBody>
          </p:sp>
        </p:grpSp>
      </p:grpSp>
      <p:pic>
        <p:nvPicPr>
          <p:cNvPr id="24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服务理念对员工行为的影响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服务理念提高企业的客户满意度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优质的服务能够让客户满意和忠诚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客户满意度是企业发展的重要指标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高客户满意度有助于企业的口碑和市场份额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服务理念提高企业的品牌价值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优质的服务能够提升企业的品牌形象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品牌价值是企业竞争力的体现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高品牌价值有助于企业的市场拓展和盈利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服务理念提高企业的管理水平和运营效率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优质的服务需要高效的管理和运营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服务理念引导企业优化管理和提高运营效率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高效的管理和运营保障企业的长期发展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服务理念对企业发展的贡献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确立优质服务理念的基本原则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深入了解客户的期望和需求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针对不同客户提供个性化服务方案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满足客户的个性化需求，提高客户满意度</a:t>
                </a:r>
                <a:endParaRPr/>
              </a:p>
            </p:txBody>
          </p:sp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了解客户需求，提供个性化服务</a:t>
                </a:r>
                <a:endParaRPr/>
              </a:p>
            </p:txBody>
          </p:sp>
        </p:grpSp>
        <p:grpSp>
          <p:nvGrpSpPr>
            <p:cNvPr id="27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收集客户的意见和建议，及时改进服务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定期跟进客户满意度，持续优化服务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以客户为中心，实现服务的持续改进和优化</a:t>
                </a:r>
                <a:endParaRPr/>
              </a:p>
            </p:txBody>
          </p:sp>
          <p:sp>
            <p:nvSpPr>
              <p:cNvPr id="28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关注客户反馈，持续改进服务</a:t>
                </a:r>
                <a:endParaRPr/>
              </a:p>
            </p:txBody>
          </p:sp>
          <p:sp>
            <p:nvSpPr>
              <p:cNvPr id="28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追求卓越，提供高品质服务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不断提高服务水平和质量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以客户为中心，实现服务的卓越和高品质</a:t>
                </a:r>
                <a:endParaRPr/>
              </a:p>
            </p:txBody>
          </p:sp>
          <p:sp>
            <p:nvSpPr>
              <p:cNvPr id="28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提供高品质服务，追求卓越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以客户为中心，满足客户需求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专业化服务，提高服务质量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提供专业、规范的服务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提高服务水平和质量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满足客户的期望和需求</a:t>
                </a:r>
                <a:endParaRPr/>
              </a:p>
            </p:txBody>
          </p:sp>
          <p:sp>
            <p:nvSpPr>
              <p:cNvPr id="29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持续改进，不断创新服务方式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不断改进服务流程和方法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创新服务方式，提高服务效率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以客户为中心，实现服务的持续改进和创新</a:t>
                </a:r>
                <a:endParaRPr/>
              </a:p>
            </p:txBody>
          </p:sp>
          <p:sp>
            <p:nvSpPr>
              <p:cNvPr id="29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注重细节，提升服务体验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关注服务细节，提高服务质量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提升客户的服务体验和满意度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以客户为中心，实现服务的细节化和优质化</a:t>
                </a:r>
                <a:endParaRPr/>
              </a:p>
            </p:txBody>
          </p:sp>
          <p:sp>
            <p:nvSpPr>
              <p:cNvPr id="30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提供高品质服务，追求卓越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引入先进管理理念，优化服务流程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引入先进的服务管理理念和方法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优化服务流程，提高服务效率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以客户为中心，实现服务的流程优化和管理创新</a:t>
                </a:r>
                <a:endParaRPr/>
              </a:p>
            </p:txBody>
          </p:sp>
          <p:sp>
            <p:nvSpPr>
              <p:cNvPr id="31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技术创新，提升服务水平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利用现代信息技术，提高服务效率和质量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创新服务方式，满足客户的期望和需求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以客户为中心，实现服务的技术创新和升级</a:t>
                </a:r>
                <a:endParaRPr/>
              </a:p>
            </p:txBody>
          </p:sp>
          <p:sp>
            <p:nvSpPr>
              <p:cNvPr id="31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培训员工，提高服务质量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加强员工培训，提高服务水平和能力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培养高素质的服务团队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以客户为中心，实现服务的员工培训和素质提升</a:t>
                </a:r>
                <a:endParaRPr/>
              </a:p>
            </p:txBody>
          </p:sp>
          <p:sp>
            <p:nvSpPr>
              <p:cNvPr id="31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持续改进，不断创新服务方式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服务理念培训的实施与方法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明确培训目标，制定培训计划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根据企业战略和服务理念，明确培训目标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制定详细的培训计划，确保培训效果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以客户为中心，实现服务的培训目标和计划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设计培训内容，提高培训质量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设计针对性强的培训内容，提高培训质量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结合企业实际，制定实用的培训方案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以客户为中心，实现服务的培训内容和质量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安排培训时间，确保培训效果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合理安排培训时间，确保员工参与度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考虑员工工作和生活，避免影响正常工作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以客户为中心，实现服务的培训时间和效果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制定详细的服务理念培训计划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课堂培训，提高员工理论水平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组织员工参加课堂培训，提高理论水平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邀请行业专家和管理者进行授课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以客户为中心，实现服务的课堂培训和理论提升</a:t>
                </a:r>
                <a:endParaRPr/>
              </a:p>
            </p:txBody>
          </p:sp>
          <p:sp>
            <p:nvSpPr>
              <p:cNvPr id="2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实战演练，提高员工操作能力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组织员工进行实战演练，提高操作能力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模拟实际工作场景，进行服务训练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以客户为中心，实现服务的实战演练和能力提升</a:t>
                </a:r>
                <a:endParaRPr/>
              </a:p>
            </p:txBody>
          </p:sp>
          <p:sp>
            <p:nvSpPr>
              <p:cNvPr id="3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在线培训，提高员工自主学习能力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提供在线培训资源，提高员工自主学习能力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利用网络平台，进行在线培训和交流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以客户为中心，实现服务的在线培训和学习共享</a:t>
                </a:r>
                <a:endParaRPr/>
              </a:p>
            </p:txBody>
          </p:sp>
          <p:sp>
            <p:nvSpPr>
              <p:cNvPr id="3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采用多样化的培训方式与手段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设计评估指标，客观评价培训效果</a:t>
                </a:r>
                <a:endParaRPr/>
              </a:p>
            </p:txBody>
          </p:sp>
          <p:sp>
            <p:nvSpPr>
              <p:cNvPr id="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设计合理的评估指标，客观评价培训效果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收集员工反馈，了解培训质量和满意度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以客户为中心，实现服务的培训效果评估和改进</a:t>
                </a:r>
                <a:endParaRPr/>
              </a:p>
            </p:txBody>
          </p:sp>
        </p:grpSp>
        <p:grpSp>
          <p:nvGrpSpPr>
            <p:cNvPr id="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分析培训数据，持续改进培训方案</a:t>
                </a:r>
                <a:endParaRPr/>
              </a:p>
            </p:txBody>
          </p:sp>
          <p:sp>
            <p:nvSpPr>
              <p:cNvPr id="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分析培训数据，了解培训效果和问题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针对问题，持续改进培训方案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以客户为中心，实现服务的培训数据分析和持续改进</a:t>
                </a:r>
                <a:endParaRPr/>
              </a:p>
            </p:txBody>
          </p:sp>
        </p:grpSp>
        <p:grpSp>
          <p:nvGrpSpPr>
            <p:cNvPr id="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跟进培训效果，保障培训成果</a:t>
                </a:r>
                <a:endParaRPr/>
              </a:p>
            </p:txBody>
          </p:sp>
          <p:sp>
            <p:nvSpPr>
              <p:cNvPr id="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跟进员工工作表现，了解培训成果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保障培训成果的有效转化和应用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以客户为中心，实现服务的培训效果跟进和保障</a:t>
                </a:r>
                <a:endParaRPr/>
              </a:p>
            </p:txBody>
          </p: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评估培训效果，持续改进培训方案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https://d.book118.com/697163015033006045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服务理念培训：提升服务质量与客户满意度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2024-09-19T21:43:06.221</cp:lastPrinted>
  <dcterms:created xsi:type="dcterms:W3CDTF">2024-09-19T13:43:06Z</dcterms:created>
  <dcterms:modified xsi:type="dcterms:W3CDTF">2024-09-19T13:43:08Z</dcterms:modified>
</cp:coreProperties>
</file>