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C229DC-7305-48A5-8BA7-F0715F0EEE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760698-8DE6-44DF-8AE4-4FFB61C555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91479F-2797-4DFA-AF82-40B6F54E15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4B49BF-DAF4-4C02-9171-AAB6AADCCC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8E3A2FF-F357-47BA-8480-63376C3528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459DA71-DF47-4E2C-88A1-593EF525E4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306DD11-1D8E-4AD5-BF23-50069BF24D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BD56EF-CBF6-4197-8A13-95E275647D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A9B785-8188-4A97-8AF7-A7BC86B162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8DCAAA-3120-47CC-931F-D992506EE3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FF152C-FBCF-4758-B73C-7E5884ECA1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7164123015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客户需求解析提升沟通效果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沟通重要性及现状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客户需求深入剖析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有效沟通技巧与方法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制定针对性解决方案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团队协作与跨部门沟通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沟通重要性及现状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沟通是企业内部及与外部相关方进行信息传递的重要途径，确保信息的准确、及时传递对于企业决策和运营至关重要。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5933" r="593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信息传递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良好的沟通能够促进团队成员之间的协作，提高工作效率，形成积极向上的工作氛围。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94" r="1294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通过与客户的有效沟通，可以更好地理解客户需求，提供个性化服务，增强客户满意度和忠诚度。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客户关系维护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沟通在企业运营中作用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在沟通过程中，由于表达不清、理解偏差等原因，容易导致信息失真，影响决策效果。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信息失真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沟通障碍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4750" b="14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客户需求多样性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111" r="14111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团队成员之间可能存在沟通障碍，如语言、文化、背景等差异，导致信息传递不畅。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面对多样化的客户需求，如何准确理解并满足其需求是一大挑战。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当前沟通存在问题与挑战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通过优化沟通方式和提升沟通技巧，可以减少误解和冲突，提高工作效率。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提高工作效率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良好的沟通能够增强团队成员之间的信任和理解，提高团队凝聚力和战斗力。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增强团队凝聚力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通过深入了解客户需求并提供个性化服务，可以提升客户满意度和忠诚度，进而促进企业业务发展。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提升客户满意度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提升沟通效果意义与价值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客户需求深入剖析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优先级排序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了解客户对不同目标的重视程度，以便合理安排资源和时间。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确定具体目标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与客户沟通，明确其希望实现的具体目标和期望结果。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可行性评估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分析客户目标的可行性，提出合理化建议，确保项目顺利进行。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538" r="1538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明确客户目标与期望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3504" b="2350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挖掘潜在需求及关注点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深入交流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通过开放式提问和倾听技巧，引导客户表达潜在需求和关注点。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观察与洞察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留意客户言谈举止中的线索，发现其未明确表达的需求和期望。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需求分析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对收集到的信息进行整理和分析，提炼出客户的真正需求和关注点。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确定对项目决策具有决定性作用的人物，了解其背景和利益诉求。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关键决策人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6" r="806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识别对项目有重要影响的人物，如技术专家、意见领袖等，争取其支持。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影响者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与关键决策人和影响者建立良好关系，提高项目成功率和客户满意度。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建立关系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识别关键决策人和影响者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有效沟通技巧与方法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理解对方观点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站在客户的角度思考问题，理解他们的立场和需求，避免主观臆断和误解。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反馈确认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在倾听过程中，通过重复、总结或提问等方式，确保正确理解客户的意图和需求。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积极倾听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认真听取客户的意见和需求，不打断对方，给予充分的尊重和关注。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倾听与理解对方观点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使用实例和比喻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通过具体实例和比喻来解释复杂的概念或问题，使客户更容易理解。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明确表达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使用简洁、清晰的语言，避免使用模糊或晦涩的词汇和表达方式。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结构化信息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将信息组织成有逻辑的结构，便于客户理解和记忆。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表达清晰、准确传达信息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https://d.book118.com/697164123015006035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2024-09-09T08:34:19.289</cp:lastPrinted>
  <dcterms:created xsi:type="dcterms:W3CDTF">2024-09-09T00:34:19Z</dcterms:created>
  <dcterms:modified xsi:type="dcterms:W3CDTF">2024-09-09T00:34:21Z</dcterms:modified>
</cp:coreProperties>
</file>