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AD4CDE-A092-454D-843F-C2A2DBF761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38F6B8-D20A-4F06-A7FF-E6B65B0E18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7F8E47-FA29-4A12-85AD-83E963DCB2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0A9CF1-654A-48F3-AE94-AB6F302620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2FF498-72BA-404B-90FE-60FC322C45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DF3A52-9A3D-4956-943F-6C81DFC912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1F4479-CC16-4F3E-9F2C-DACF79BF80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A8B14B-CEF3-4037-AE37-FAD2C977E2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6D6750-A403-4F30-96F1-0A144CEDD3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FF10FC-29C4-42F3-9113-BC3F3D7A6E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3B7045-3B60-477F-8F28-2FD2B4FEA7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165040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垃圾分类与城乡环境差异的认识与应对</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2024-01-23</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垃圾分类概述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城乡环境差异分析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垃圾分类在城乡环境差异中作用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应对城乡环境差异挑战策略探讨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未来发展趋势预测与建议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垃圾分类概述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垃圾分类定义：按照垃圾的成分、属性、利用价值、对环境影响及现有处理方式，分离成同类或异类，并采用不同处置方式的过程。</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垃圾分类意义</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促进资源回收利用，减少垃圾处理量，提高资源利用率。</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降低垃圾对环境的污染，保护生态环境。</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提高垃圾处理效率，降低处理成本。</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培养公众环保意识，推动社会可持续发展。</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国内垃圾分类现状</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政策推动力度加大，但实施效果参差不齐。</a:t>
            </a:r>
          </a:p>
        </p:txBody>
      </p:sp>
      <p:pic>
        <p:nvPicPr>
          <p:cNvPr id="6" name="Picture 6"/>
          <p:cNvPicPr>
            <a:picLocks noChangeAspect="1"/>
          </p:cNvPicPr>
          <p:nvPr/>
        </p:nvPicPr>
        <p:blipFill>
          <a:blip r:embed="rId2"/>
          <a:srcRect t="29837" b="29837"/>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分类标准不统一，各地分类方法存在差异。</a:t>
            </a:r>
          </a:p>
        </p:txBody>
      </p:sp>
      <p:pic>
        <p:nvPicPr>
          <p:cNvPr id="10" name="Picture 10"/>
          <p:cNvPicPr>
            <a:picLocks noChangeAspect="1"/>
          </p:cNvPicPr>
          <p:nvPr/>
        </p:nvPicPr>
        <p:blipFill>
          <a:blip r:embed="rId4"/>
          <a:srcRect t="12573" b="12573"/>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国内外垃圾分类现状比较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公众参与度有待提高，宣传教育不足。</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国外垃圾分类现状</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分类制度较为完善，法律法规健全。</a:t>
              </a:r>
            </a:p>
          </p:txBody>
        </p:sp>
      </p:grpSp>
      <p:pic>
        <p:nvPicPr>
          <p:cNvPr id="14" name="Picture 14"/>
          <p:cNvPicPr>
            <a:picLocks noChangeAspect="1"/>
          </p:cNvPicPr>
          <p:nvPr/>
        </p:nvPicPr>
        <p:blipFill>
          <a:blip r:embed="rId2"/>
          <a:srcRect l="18167" r="18167"/>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2500" r="1250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国内外垃圾分类现状比较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分类标准统一，分类方法清晰明确。</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公众参与度高，环保意识深入人心。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国内外垃圾分类现状比较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政策法规及推动力量</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政策法规</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国家层面出台相关法律法规，如《固体废物污染环境防治法》等。</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地方政府制定具体实施细则和配套措施。</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推动力量</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企业参与，推动技术创新和产业升级。</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政府主导，加大政策扶持和资金投入。</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社会组织和个人参与，提高公众环保意识和参与度。</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17417" b="17417"/>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10341" b="10341"/>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12803" b="12803"/>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政策法规及推动力量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城乡环境差异分析</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167" r="171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城市通常拥有完善的垃圾收集、分类和处理系统，而农村地区往往缺乏相应的设施和服务，导致垃圾随意堆放、焚烧或填埋。</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垃圾处理方式</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城市在公共厕所、排水系统、道路维护等方面投入较多，而农村地区的公共设施和服务相对落后，影响居民生活质量。</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公共设施与服务</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由于工业污染、交通拥堵等问题，城市环境质量普遍较差；相比之下，农村地区生态环境相对较好，但也可能受到农业面源污染的影响。</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生态环境质量</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城乡环境差异表现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542" r="1454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城市经济发达，有更多的资源投入环境保护和基础设施建设；而农村经济相对落后，缺乏足够的资金和技术支持。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经济发展水平</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城市居民普遍受教育程度较高，环保意识较强；而农村地区文化教育相对滞后，环保意识和技能有待提高。</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文化教育水平</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城市在环保政策法规的制定和执行方面较为严格，而农村地区由于监管力量不足等原因，政策法规的执行力度较弱。</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政策法规执行</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原因剖析：经济、文化等多方面因素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生态环境影响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城乡环境差异导致城市地区生态环境恶化，如空气污染、水体污染等；农村地区则可能面临农业面源污染和生态破坏的问题。</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0000" r="20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居民生活影响</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城乡环境差异对城市居民生活质量产生负面影响，如垃圾围城、交通拥堵等；农村地区居民则可能面临基础设施不完善、公共服务不足等问题。</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社会经济发展影响</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城乡环境差异不利于社会经济的可持续发展。一方面，城市环境问题可能制约经济发展；另一方面，农村环境问题可能影响农业生产和农民生活水平的提高。因此，缩小城乡环境差异对于促进社会经济全面协调可持续发展具有重要意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影响评估：生态环境、居民生活等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https://d.book118.com/697165040016006035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2024-09-09T09:23:19.797</cp:lastPrinted>
  <dcterms:created xsi:type="dcterms:W3CDTF">2024-09-09T01:23:19Z</dcterms:created>
  <dcterms:modified xsi:type="dcterms:W3CDTF">2024-09-09T01:23:22Z</dcterms:modified>
</cp:coreProperties>
</file>