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04F0A-F488-41A8-8ABE-94D4EC478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E9188-CBB4-41CD-8FB2-3F76F29DE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3B356-7183-4A5B-8547-1437D3DA6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FCBD9-5CA8-49D9-AC33-BD728915D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A954E7-2248-4B4C-8361-E54FD27B1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189B59-AF15-43AF-B70B-DCC8BB197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478A9-2AAF-417C-99B0-4449B2F66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D3B04-51A7-4B9F-8074-614555E38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83889-B418-40BC-A719-2F723048C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07C92-438C-424B-A0B3-EFEFDF9D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B24B6-3A76-4795-B895-43502D633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65103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护理招聘方法和技巧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护理招聘是指医疗机构或相关组织通过一定的渠道和程序，寻找、评估和吸引具备护理专业知识、技能和资质的人才，以满足其护理人员需求的过程。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随着医疗行业的快速发展和人口老龄化的加剧，医疗机构对护理人才的需求越来越大。护理招聘对于医疗机构而言至关重要，它不仅关乎到医疗服务的质量和安全，还影响到组织的运营和发展。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护理招聘的定义和重要性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医疗机构根据业务发展、人员流动等情况，确定需要招聘的护理岗位和人数。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确定招聘需求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经过综合评估后，向符合条件的候选人发放录用通知，并安排入职时间等相关事宜。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发放录用通知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通过各种渠道发布招聘信息，如招聘网站、社交媒体、招聘会等，吸引潜在候选人。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发布招聘信息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收到简历后，根据岗位需求和招聘标准，筛选出符合条件的候选人。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收集和筛选简历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对筛选出的候选人进行面试和评估，了解其专业技能、沟通能力、团队协作能力等方面的表现。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面试和评估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护理招聘的流程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总结词：通过与高校合作，吸引即将毕业的学生应聘。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与高校护理学院建立合作关系，定期参加校园招聘会。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在校园网站和社交媒体上发布招聘信息，吸引学生关注。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在公共场所如超市、公园等张贴招聘海报。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总结词：面向全社会发布招聘信息，吸引有经验的护理人员应聘。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在医院网站、招聘网站和社交媒体上发布招聘信息。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与护理人员聚集的机构或组织合作，如护理学会、医疗机构等。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社会招聘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网络招聘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总结词：利用互联网平台发布招聘信息，方便远程应聘。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利用社交媒体平台发布招聘信息，如微信、微博等。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在各大招聘网站上发布详细招聘信息，包括岗位职责、任职要求等。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制定内部推荐奖励制度，激励员工积极参与推荐。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对推荐的候选人进行面试和评估，确保选拔到合适的人才。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建立内部推荐渠道，方便员工将招聘信息分享给合适的人选。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总结词：鼓励内部员工推荐优秀人才应聘。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内部推荐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https://d.book118.com/697165103144006033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2024-09-07T09:16:00.704</cp:lastPrinted>
  <dcterms:created xsi:type="dcterms:W3CDTF">2024-09-07T01:16:00Z</dcterms:created>
  <dcterms:modified xsi:type="dcterms:W3CDTF">2024-09-07T01:16:02Z</dcterms:modified>
</cp:coreProperties>
</file>