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1A6CD27-0E4E-4952-9CB8-EC6AE52096E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52C2981-0751-4E6F-AAF1-54C38895202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095C5AF-9BDF-4B0E-9D29-7AC84209B4B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D242CD0-9C05-4EBB-B41B-BCDF71272BD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640A2F47-BFF9-4CF2-B657-9224B5CB698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2F5CFF3C-A525-4B96-8CFE-108CF8380FC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F326C293-FDF4-4D9A-BB87-4CE34C9AC80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A3570A4-87C2-4B92-8372-3EA7CEB239D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63C4A4A-422E-44BA-B881-B544B94DFF0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E11AD54-0947-4FFB-A029-2A6BE9709B0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D588C6E-F56D-4454-A0D6-D12BD7EDC7A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69720020111400604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02208" y="1560576"/>
            <a:ext cx="6682348" cy="20920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口腔护理的目的及配合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97491" y="810388"/>
            <a:ext cx="5298183" cy="5298183"/>
          </a:xfrm>
          <a:prstGeom prst="ellipse">
            <a:avLst/>
          </a:prstGeom>
          <a:solidFill>
            <a:schemeClr val="accent1">
              <a:alpha val="14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938400" y="1451298"/>
            <a:ext cx="4016365" cy="401636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231235" y="2407957"/>
            <a:ext cx="3626990" cy="252374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401923" y="2066581"/>
            <a:ext cx="3089320" cy="104165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7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922569" y="1019175"/>
            <a:ext cx="5810250" cy="48196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口腔护理的目的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口腔护理的重要性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口腔护理的配合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特殊人群的口腔护理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口腔护理的常见误区</a:t>
            </a:r>
          </a:p>
        </p:txBody>
      </p:sp>
      <p:sp>
        <p:nvSpPr>
          <p:cNvPr id="7" name="AutoShape 7"/>
          <p:cNvSpPr/>
          <p:nvPr/>
        </p:nvSpPr>
        <p:spPr>
          <a:xfrm>
            <a:off x="11307391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1736478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1346376" y="332232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1307391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11736478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1346376" y="508550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1307391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1736478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46376" y="684869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219200" y="1341120"/>
            <a:ext cx="7052881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19200" y="292608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口腔护理的目的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l="514" r="514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18426" b="18426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l="4473" r="4473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预防口腔疾病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定期口腔检查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通过定期进行口腔检查，可以及时发现和预防口腔疾病，如龋齿、牙周病等。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保持口腔卫生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通过每天刷牙、使用牙线和漱口水等口腔卫生习惯，可以清除牙菌斑和食物残渣，预防口腔疾病的发生。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控制危险因素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对于一些可能增加口腔疾病风险的因素，如吸烟、饮酒、不良饮食习惯等，应尽量控制或避免。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16626" r="16626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避免食用有刺激性气味的食物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如大蒜、洋葱等，这些食物容易产生口气，应尽量避免或食用后及时清洁口腔。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刷牙和使用牙线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通过每天刷牙和使用牙线，可以清除牙缝中的食物残渣和细菌，减少口气的产生。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使用漱口水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漱口水可以帮助清洁口腔并减少口腔细菌的数量，从而保持口气清新。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保持口气清新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提高口腔免疫力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通过保持良好的口腔卫生和饮食习惯，可以提高口腔免疫力，减少口腔感染和疾病的发生。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促进口腔组织健康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通过口腔护理和保健，可以促进口腔组织的健康，如唾液分泌、舌头运动等。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保持牙齿和牙龈的坚固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通过口腔护理和锻炼，可以保持牙齿和牙龈的坚固，预防牙齿脱落和牙龈萎缩。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rcRect l="977" r="977"/>
          <a:stretch>
            <a:fillRect/>
          </a:stretch>
        </p:blipFill>
        <p:spPr>
          <a:xfrm>
            <a:off x="869006" y="1293634"/>
            <a:ext cx="4563025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维护口腔健康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219200" y="1341120"/>
            <a:ext cx="7052881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19200" y="292608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口腔护理的重要性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口腔健康与全身健康的关系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09821" y="1823726"/>
            <a:ext cx="3286271" cy="1875094"/>
            <a:chOff x="7809821" y="1823726"/>
            <a:chExt cx="3286271" cy="1875094"/>
          </a:xfrm>
        </p:grpSpPr>
        <p:sp>
          <p:nvSpPr>
            <p:cNvPr id="44" name="TextBox 44"/>
            <p:cNvSpPr txBox="1"/>
            <p:nvPr/>
          </p:nvSpPr>
          <p:spPr>
            <a:xfrm>
              <a:off x="7809821" y="1823726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口腔健康与全身健康密切相关，口腔感染和疾病可以引起其他系统疾病，如心脏病、糖尿病等。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7809821" y="4249198"/>
            <a:ext cx="3286271" cy="1875094"/>
            <a:chOff x="7809821" y="4249198"/>
            <a:chExt cx="3286271" cy="1875094"/>
          </a:xfrm>
        </p:grpSpPr>
        <p:sp>
          <p:nvSpPr>
            <p:cNvPr id="46" name="TextBox 46"/>
            <p:cNvSpPr txBox="1"/>
            <p:nvPr/>
          </p:nvSpPr>
          <p:spPr>
            <a:xfrm>
              <a:off x="7809821" y="4249198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良好的口腔卫生习惯可以预防口腔感染和疾病，从而降低全身疾病的风险。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4806" b="14806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4" name="AutoShape 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TextBox 2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口腔疾病对生活的影响</a:t>
              </a:r>
            </a:p>
          </p:txBody>
        </p:sp>
      </p:grpSp>
      <p:sp>
        <p:nvSpPr>
          <p:cNvPr id="25" name="AutoShape 25"/>
          <p:cNvSpPr/>
          <p:nvPr/>
        </p:nvSpPr>
        <p:spPr>
          <a:xfrm>
            <a:off x="454963" y="3878730"/>
            <a:ext cx="3974251" cy="2162291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63624" y="1510084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口腔疾病会影响咀嚼、吞咽和语言功能，影响生活质量。</a:t>
            </a:r>
            <a:endParaRPr lang="en-US" sz="1100"/>
          </a:p>
        </p:txBody>
      </p:sp>
      <p:sp>
        <p:nvSpPr>
          <p:cNvPr id="27" name="AutoShape 27"/>
          <p:cNvSpPr/>
          <p:nvPr/>
        </p:nvSpPr>
        <p:spPr>
          <a:xfrm>
            <a:off x="590191" y="415758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口腔疼痛、口臭等症状会给患者带来不适和尴尬，影响社交和心理健康。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14583" r="14583"/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1415327"/>
            <a:ext cx="4760228" cy="1524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口腔疾病的治疗费用较高，预防口腔疾病可以降低医疗支出。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3711304"/>
            <a:ext cx="4760228" cy="1524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口腔护理用品是日常用品，选择合适的口腔护理用品可以降低消费支出。</a:t>
            </a:r>
          </a:p>
        </p:txBody>
      </p:sp>
      <p:grpSp>
        <p:nvGrpSpPr>
          <p:cNvPr id="5" name="Group 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6" name="AutoShape 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TextBox 2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口腔护理的经济价值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219200" y="1341120"/>
            <a:ext cx="7052881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19200" y="292608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口腔护理的配合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https://d.book118.com/697200201114006044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1D4F"/>
      </a:lt1>
      <a:dk2>
        <a:srgbClr val="DEF6FF"/>
      </a:dk2>
      <a:lt2>
        <a:srgbClr val="000000"/>
      </a:lt2>
      <a:accent1>
        <a:srgbClr val="00B6FF"/>
      </a:accent1>
      <a:accent2>
        <a:srgbClr val="405DFF"/>
      </a:accent2>
      <a:accent3>
        <a:srgbClr val="2947E8"/>
      </a:accent3>
      <a:accent4>
        <a:srgbClr val="27DFF4"/>
      </a:accent4>
      <a:accent5>
        <a:srgbClr val="2FE8B7"/>
      </a:accent5>
      <a:accent6>
        <a:srgbClr val="FCC52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49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6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2024-09-19T01:47:35.901</cp:lastPrinted>
  <dcterms:created xsi:type="dcterms:W3CDTF">2024-09-18T17:47:35Z</dcterms:created>
  <dcterms:modified xsi:type="dcterms:W3CDTF">2024-09-18T17:47:37Z</dcterms:modified>
</cp:coreProperties>
</file>