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C7082-80E6-4957-BF22-E7FD9A3B0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36C92-6A04-4D3F-AE68-876EF4670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FB618-1321-4642-BDE4-704AF4E89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256EC-4E50-459D-90FF-5E7D9B400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9EF289-6140-4F16-AE4A-63FA136A6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2B7D1-7793-46D8-8F92-94F8FEB8C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938BC3-B3C7-43C0-B24A-79BFE73B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ABE78-3090-4CDD-8F84-3DD56CEBE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EAB80-1DEF-4B7E-8CD4-AD8CBEE79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B08DC-1828-4AE5-A4EB-44D14FA4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5EDFA-749C-4510-8662-C8773CC89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20115415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孕妇与乳母的饮食搭配与均衡摄入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饮食搭配原则与技巧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孕期各阶段饮食指导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哺乳期饮食调整与优化建议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常见问题解答与误区提示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总结：实现孕妇和乳母健康饮食目标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孕妇与乳母特殊营养需求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孕妇营养需求特点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随着胎儿的生长和母体代谢的增加，孕妇对能量的需求逐渐提高。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孕妇需要摄入更多的优质蛋白质，以满足胎儿生长和母体组织修复的需要。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钙、铁、锌、维生素D等营养素对孕妇和胎儿健康至关重要，需适量增加摄入。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高能量需求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高蛋白质需求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高钙、铁、锌需求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充足的水分摄入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乳母营养需求特点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511" r="1851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827" b="1682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乳母需要摄入足够的能量，以维持乳汁分泌和自身能量消耗。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乳汁中含有丰富的蛋白质，乳母应增加优质蛋白质的摄入。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这些矿物质对乳汁分泌和乳母健康有重要作用，需适量增加摄入。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乳母需要保持充足的水分摄入，以满足乳汁分泌的需要。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是构成人体组织的基本物质，对孕妇和乳母的健康及胎儿发育至关重要。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是构成骨骼和牙齿的主要成分，孕妇和乳母需适量增加摄入，以维护自身健康和胎儿骨骼发育。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是合成血红蛋白的重要原料，孕妇和乳母需增加铁的摄入，以预防缺铁性贫血。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参与多种酶的合成和能量代谢过程，对孕妇和乳母的健康及胎儿生长发育有重要作用。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促进钙的吸收和利用，对孕妇和乳母的骨骼健康及胎儿骨骼发育至关重要。此外，适量晒太阳也有助于维生素D的合成。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关键营养素介绍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饮食搭配原则与技巧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提供丰富的碳水化合物、蛋白质、膳食纤维及B族维生素。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谷类、薯类及杂豆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富含维生素、矿物质、膳食纤维和植物化学物质。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蔬菜、水果类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提供优质蛋白质、脂肪、矿物质和维生素A、D。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畜禽肉类、鱼虾类、蛋类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富含钙、优质蛋白质和不饱和脂肪酸。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奶类及奶制品、大豆及坚果类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多样化食物选择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8" r="1800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865" r="1986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平衡膳食结构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确保每天摄入适量的谷类、薯类及杂豆，作为能量的主要来源。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增加蔬菜、水果的摄入量，提供丰富的维生素和矿物质。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适量摄入畜禽肉类、鱼虾类、蛋类，补充优质蛋白质。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每日饮用适量的奶制品，补充钙质。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根据孕妇或乳母的体重、身高、年龄、劳动强度等因素，合理控制总能量摄入。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避免过多摄入高脂肪、高糖、高盐的食物。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适当增加富含优质蛋白质的食物摄入量。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99" b="7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适量控制能量摄入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晚餐应以清淡易消化为主，避免过多摄入油腻和刺激性食物。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早餐应丰富多样，包括谷类、蛋类、奶类等。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三餐定时定量，避免暴饮暴食。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午餐应摄入充足的能量和营养素，包括肉类、蔬菜、主食等。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适当增加小食或零食的摄入，如坚果、水果等，以补充能量和营养素。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注重餐次安排和时间间隔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孕期各阶段饮食指导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确保摄入足够叶酸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注重蛋白质摄入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保持饮食清淡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孕早期（1-12周）饮食建议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叶酸对胚胎的神经管发育至关重要，建议每天摄入400微克叶酸。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避免油腻、辛辣食物，以免加重早孕反应。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适量增加鱼、肉、蛋、奶等优质蛋白质的摄入，以满足胚胎发育的需求。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根据孕妇的食欲和反应，采用少量多餐的饮食方式，确保营养摄入。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孕中期（13-27周）饮食调整策略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增加能量摄入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注重食物多样化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提高铁质摄入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补充钙质和维生素D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孕中期胎儿生长速度加快，孕妇应适量增加能量摄入，以满足自身和胎儿的需求。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孕妇在孕中期容易出现贫血，应适量增加红肉、动物肝脏等富含铁的食物。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钙对胎儿骨骼发育至关重要，孕妇应每天摄入足够的钙质，并适量晒太阳以补充维生素D。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保持饮食均衡，摄入各种营养素，以促进胎儿的全面发育。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https://d.book118.com/697201154154006040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2024-09-13T10:18:50.921</cp:lastPrinted>
  <dcterms:created xsi:type="dcterms:W3CDTF">2024-09-13T02:18:50Z</dcterms:created>
  <dcterms:modified xsi:type="dcterms:W3CDTF">2024-09-13T02:18:53Z</dcterms:modified>
</cp:coreProperties>
</file>