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7586A-0749-4E5B-9A4C-0FD1071AB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57917-7CBC-4DB2-A247-DD487C28A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7B44D-AE17-4442-A2B4-EBE769794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38D1F3-BEAB-4150-B59C-4275A5A2A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F5CEE1-B068-460F-B796-7E9A0F9CA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A2FE90-845A-430B-8E61-276536520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81BF5A-8D5B-4D30-9405-11E4DDE61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FDF75-6496-4032-96D0-F1EEE7672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AADAD-FBA8-472C-8FE0-35BE64875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87924-7DE1-46C8-901B-1C9E9C14A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DEF28-6F60-4DCA-B4B1-C037269BA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01012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母婴护理课件PPT图片\n## 1.母婴护理的基本概念与重要性\n### 1.1母婴护理的定义与对象\n### 1.2母婴护理的重要性及意义\n### 1.3母婴护理与现代家庭生活\n## 2.孕期护理要点与方法\n### 2.1孕期的生理变化与心理调整\n### 2.2孕期营养与饮食管理\n### 2.3孕期运动与休息指导\n## 3.新生儿护理知识与技巧\n### 3.1新生儿的生理特点与护理需求\n### 3.2新生儿喂养与哺乳技巧\n### 3.3新生儿日常护理与卫生保健\n## 4.婴幼儿护理要点与技巧\n### 4.1婴幼儿期的生理特点与心理发展\n### 4.2婴幼儿喂养与辅食添加\n### 4.3婴幼儿日常护理与生活习惯培养\n## 5.母婴护理中的安全问题与应对策略\n### 5.1母婴护理中的常见安全问题及预防\n### 5.2母婴护理中的紧急情况处理与急救技巧\n### 5.3母婴护理中的法律法规与职业道德\n## 6.母婴护理行业的发展趋势与展望\n### 6.1母婴护理行业的发展现状与市场分析\n### 6.2母婴护理行业的未来发展趋势与机遇\n### 6.3母婴护理行业的职业前景与个人发展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母婴护理课件PPT图片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母婴护理的基本概念与重要性</a:t>
            </a:r>
            <a:endParaRPr/>
          </a:p>
        </p:txBody>
      </p:sp>
      <p:sp>
        <p:nvSpPr>
          <p:cNvPr id="14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母婴护理是指针对孕妇、新生儿和婴幼儿的护理服务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孕妇护理包括孕期营养、运动、心理等方面的指导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新生儿护理包括喂养、保暖、清洁等方面的照顾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婴幼儿护理包括生活习惯、辅食添加、生长发育等方面的关注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母婴护理的对象包括孕妇、新生儿、婴幼儿及其家庭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孕妇：关注孕期生理变化、心理调整、营养饮食等方面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新生儿：关注新生儿生理特点、护理需求、喂养哺乳等方面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婴幼儿：关注婴幼儿生理特点、心理发展、喂养辅食等方面</a:t>
                </a:r>
                <a:endParaRPr/>
              </a:p>
            </p:txBody>
          </p:sp>
          <p:pic>
            <p:nvPicPr>
              <p:cNvPr id="24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母婴护理的目标是保障母婴健康，促进婴幼儿生长发育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减少孕期并发症，保障孕妇和胎儿的健康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提高新生儿生存率，降低新生儿死亡率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培养良好的生活习惯，促进婴幼儿身心健康成长</a:t>
                </a:r>
                <a:endParaRPr/>
              </a:p>
            </p:txBody>
          </p:sp>
          <p:pic>
            <p:nvPicPr>
              <p:cNvPr id="25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母婴护理的定义与对象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母婴护理对孕妇和胎儿的健康具有重要意义</a:t>
                </a:r>
                <a:endParaRPr/>
              </a:p>
            </p:txBody>
          </p:sp>
          <p:sp>
            <p:nvSpPr>
              <p:cNvPr id="25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减少孕期并发症，降低孕妇和胎儿的发病风险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保障孕妇和胎儿的营养需求，促进胎儿生长发育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缓解孕妇焦虑情绪，提高孕妇的心理素质和应对能力</a:t>
                </a:r>
                <a:endParaRPr/>
              </a:p>
            </p:txBody>
          </p:sp>
        </p:grpSp>
        <p:grpSp>
          <p:nvGrpSpPr>
            <p:cNvPr id="25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母婴护理对新生儿的健康成长具有重要作用</a:t>
                </a:r>
                <a:endParaRPr/>
              </a:p>
            </p:txBody>
          </p:sp>
          <p:sp>
            <p:nvSpPr>
              <p:cNvPr id="26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提供清洁、舒适的生长环境，降低新生儿感染风险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保障新生儿的营养需求，促进新生儿生长发育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及时发现新生儿异常情况，提高新生儿的救治成功率</a:t>
                </a:r>
                <a:endParaRPr/>
              </a:p>
            </p:txBody>
          </p:sp>
        </p:grpSp>
        <p:grpSp>
          <p:nvGrpSpPr>
            <p:cNvPr id="26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母婴护理对婴幼儿的身心健康成长具有重要作用</a:t>
                </a:r>
                <a:endParaRPr/>
              </a:p>
            </p:txBody>
          </p:sp>
          <p:sp>
            <p:nvSpPr>
              <p:cNvPr id="26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培养良好的生活习惯，促进婴幼儿身心健康成长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提供科学、合理的喂养指导，保障婴幼儿的营养需求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关注婴幼儿的心理发展，提高婴幼儿的适应能力和社交能力</a:t>
                </a:r>
                <a:endParaRPr/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母婴护理的重要性及意义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母婴护理是现代家庭生活的必要组成部分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随着社会经济的发展和家庭生活水平的提高，母婴护理越来越受到重视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母婴护理不仅关系到家庭成员的健康，也影响到家庭和谐与幸福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母婴护理在现代家庭生活中的重要性逐渐凸显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高龄孕妇和试管婴儿等特殊情况越来越多，母婴护理需求增加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婴幼儿抚养和教育问题成为家庭关注的焦点，母婴护理重要性提高</a:t>
                </a:r>
                <a:endParaRPr/>
              </a:p>
            </p:txBody>
          </p:sp>
          <p:pic>
            <p:nvPicPr>
              <p:cNvPr id="27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母婴护理行业的发展为现代家庭生活提供了更多选择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母婴护理服务从传统的家庭照顾向专业化、规范化方向发展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母婴护理用品和设施越来越丰富，为家庭提供了更多便利</a:t>
                </a:r>
                <a:endParaRPr/>
              </a:p>
            </p:txBody>
          </p:sp>
          <p:pic>
            <p:nvPicPr>
              <p:cNvPr id="28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母婴护理与现代家庭生活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孕期护理要点与方法</a:t>
            </a:r>
            <a:endParaRPr/>
          </a:p>
        </p:txBody>
      </p:sp>
      <p:sp>
        <p:nvSpPr>
          <p:cNvPr id="28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孕期的生理变化</a:t>
                </a:r>
                <a:endParaRPr/>
              </a:p>
            </p:txBody>
          </p:sp>
          <p:sp>
            <p:nvSpPr>
              <p:cNvPr id="2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体重增加：孕妇体重逐渐增加，需要控制体重增长在正常范围内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乳房变化：乳房逐渐增大，出现乳晕，准备哺乳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腹部变化：腹部逐渐膨隆，胎儿逐渐长大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血液变化：孕妇血液容量增加，容易出现贫血、水肿等现象</a:t>
                </a:r>
                <a:endParaRPr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孕期的心理调整</a:t>
                </a:r>
                <a:endParaRPr/>
              </a:p>
            </p:txBody>
          </p:sp>
          <p:sp>
            <p:nvSpPr>
              <p:cNvPr id="2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保持良好的心态，避免过度焦虑和紧张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学会调整情绪，合理安排生活和工作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积极参与孕期培训，了解孕期知识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保持与家人和朋友的良好沟通，寻求支持和帮助</a:t>
                </a:r>
                <a:endParaRPr/>
              </a:p>
            </p:txBody>
          </p:sp>
          <p:sp>
            <p:nvSpPr>
              <p:cNvPr id="2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孕期的生理变化与心理调整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孕期的营养需求</a:t>
                </a:r>
                <a:endParaRPr/>
              </a:p>
            </p:txBody>
          </p:sp>
          <p:sp>
            <p:nvSpPr>
              <p:cNvPr id="3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蛋白质：增加优质蛋白质摄入，促进胎儿生长发育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碳水化合物：保证适量的碳水化合物摄入，提供能量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脂肪：适量摄入不饱和脂肪酸，促进胎儿大脑发育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维生素和矿物质：保证各种维生素和矿物质的摄入，促进孕妇和胎儿健康</a:t>
                </a:r>
                <a:endParaRPr/>
              </a:p>
            </p:txBody>
          </p:sp>
          <p:sp>
            <p:nvSpPr>
              <p:cNvPr id="3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孕期的饮食管理</a:t>
                </a:r>
                <a:endParaRPr/>
              </a:p>
            </p:txBody>
          </p:sp>
          <p:sp>
            <p:nvSpPr>
              <p:cNvPr id="3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合理搭配膳食，保证营养均衡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控制饮食量，避免过量摄入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避免高糖、高盐、高脂肪的食物，预防孕期并发症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适量补充孕期维生素，满足孕妇和胎儿的营养需求</a:t>
                </a:r>
                <a:endParaRPr/>
              </a:p>
            </p:txBody>
          </p:sp>
          <p:sp>
            <p:nvSpPr>
              <p:cNvPr id="3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孕期营养与饮食管理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孕期运动与休息指导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孕期的运动指导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选择适合孕妇的运动项目，如孕妇瑜伽、孕妇操等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控制运动强度，避免剧烈运动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保持运动持续，每天进行适量的运动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运动时注意安全，避免碰撞和跌倒</a:t>
                </a:r>
                <a:endParaRPr/>
              </a:p>
            </p:txBody>
          </p:sp>
          <p:pic>
            <p:nvPicPr>
              <p:cNvPr id="3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孕期的休息指导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保证充足的睡眠，每天保持7-8小时的睡眠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合理安排休息时间，避免长时间站立或坐着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采用舒适的姿势休息，如侧卧、半躺等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保持室内环境安静、舒适，有利于孕妇休息</a:t>
                </a:r>
                <a:endParaRPr/>
              </a:p>
            </p:txBody>
          </p:sp>
          <p:pic>
            <p:nvPicPr>
              <p:cNvPr id="3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新生儿护理知识与技巧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新生儿的生理特点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体温调节能力差：新生儿体温易受外界环境影响，需要保暖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呼吸系统不完善：新生儿呼吸浅而快，易出现呼吸暂停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消化系统功能不完善：新生儿消化能力弱，需要特殊喂养方式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免疫系统发育不完善：新生儿免疫力低，容易感染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新生儿的护理需求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保持体温稳定，避免低温和过热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保持呼吸通畅，防止窒息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合理喂养，保证营养需求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保持皮肤清洁，预防感染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新生儿的生理特点与护理需求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新生儿喂养与哺乳技巧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新生儿的喂养方式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母乳喂养：提供新生儿最佳的营养和免疫力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人工喂养：选择合适的配方奶，保证新生儿营养需求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混合喂养：结合母乳喂养和人工喂养，满足不同需求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母乳喂养的技巧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正确的哺乳姿势：确保婴儿嘴巴、下巴紧贴乳房，有利于吸吮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按摩乳房：促进乳汁分泌，缓解乳房胀痛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定时喂养：按需喂养，避免过度喂养或饥饿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4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人工喂养的技巧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选择合适的奶嘴：确保奶嘴孔大小合适，避免吞咽过多空气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正确的喂奶姿势：将婴儿头部抬高，避免平躺喂奶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定时喂养：按时喂养，避免过度喂养或饥饿</a:t>
                </a:r>
                <a:endParaRPr/>
              </a:p>
            </p:txBody>
          </p:sp>
          <p:pic>
            <p:nvPicPr>
              <p:cNvPr id="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新生儿的日常护理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清洁皮肤：定期给新生儿洗澡，保持皮肤清洁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更换衣物：保持新生儿衣物干净，避免感冒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护理脐带：保持脐带干燥，防止感染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观察排便：注意新生儿大便颜色、性状，及时发现异常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新生儿的卫生保健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室内环境：保持室内温度适宜，避免空气污染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定期消毒：对新生儿用品进行定期消毒，预防感染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遵循疫苗接种计划：按时为新生儿接种疫苗，提高免疫力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避免与病人接触：防止新生儿感染病毒和细菌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新生儿日常护理与卫生保健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https://d.book118.com/698001012043006037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母婴护理课件PPT图片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2024-09-17T01:20:41.128</cp:lastPrinted>
  <dcterms:created xsi:type="dcterms:W3CDTF">2024-09-16T17:20:41Z</dcterms:created>
  <dcterms:modified xsi:type="dcterms:W3CDTF">2024-09-16T17:20:42Z</dcterms:modified>
</cp:coreProperties>
</file>