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941CB-CB66-43F9-B513-E02700E98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1F33F-B6E7-454C-92A0-F64C4BE1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A4A68-63CD-4BAE-8F3F-A3D4ACD6F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1E7D2-BDA4-4BC4-835A-0CAF69F6C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A4BD8-DD53-41B1-9A8D-49D6E6F4C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1F9047-BD7B-4E01-98EA-0C01C87C8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BF681-BF30-4659-A998-8FD943AD1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DA9A4-DAE9-45A3-A936-1B90CB601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84D74-C585-40C7-8E64-7CA82C030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5E5D4-C210-4853-8CF7-0C24D7888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492B1-38DA-4807-BD88-814AECCE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1023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自杀病人的护理\n## 1.自杀病人的心理特点及评估\n### 1.1自杀病人的心理特征分析\n### 1.2自杀倾向的评估方法\n### 1.3心理干预策略与技巧\n## 2.自杀病人的药物治疗与护理\n### 2.1药物治疗的适应症与禁忌症\n### 2.2药物使用方法与注意事项\n### 2.3药物副作用的观察与处理\n## 3.自杀病人的心理护理与康复\n### 3.1心理护理的重要性及方法\n### 3.2心理康复技巧与策略\n### 3.3心理护理与康复的评估与调整\n## 4.自杀病人的家庭与社会支持\n### 4.1家庭支持的重要性及方法\n### 4.2社会支持体系的建立与完善\n### 4.3病人回归家庭与社会的过渡与适应\n## 5.自杀病人的预防与干预措施\n### 5.1自杀预防的重要性及方法\n### 5.2自杀干预策略与技巧\n### 5.3预防与干预效果的评估与持续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自杀病人的护理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自杀病人的心理特点及评估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6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对生活失去兴趣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情绪低落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无法感受快乐</a:t>
                </a:r>
                <a:endParaRPr/>
              </a:p>
            </p:txBody>
          </p:sp>
          <p:sp>
            <p:nvSpPr>
              <p:cNvPr id="17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抑郁情绪</a:t>
                </a:r>
                <a:endParaRPr/>
              </a:p>
            </p:txBody>
          </p:sp>
        </p:grpSp>
        <p:grpSp>
          <p:nvGrpSpPr>
            <p:cNvPr id="17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焦虑心理</a:t>
                </a:r>
                <a:endParaRPr/>
              </a:p>
            </p:txBody>
          </p:sp>
          <p:sp>
            <p:nvSpPr>
              <p:cNvPr id="1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对未来感到担忧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害怕孤独</a:t>
                </a:r>
                <a:endParaRPr/>
              </a:p>
            </p:txBody>
          </p:sp>
        </p:grpSp>
        <p:grpSp>
          <p:nvGrpSpPr>
            <p:cNvPr id="17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7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逃避现实</a:t>
                </a:r>
                <a:endParaRPr/>
              </a:p>
            </p:txBody>
          </p:sp>
          <p:sp>
            <p:nvSpPr>
              <p:cNvPr id="17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对现实生活中的问题感到无法解决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想要逃避责任和义务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渴望得到解脱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自杀病人的心理特征分析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询问病史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了解病人的家族史、病史和心理史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评估病人的心理状况和生活压力</a:t>
                </a:r>
                <a:endParaRPr/>
              </a:p>
            </p:txBody>
          </p:sp>
          <p:sp>
            <p:nvSpPr>
              <p:cNvPr id="18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心理评估量表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使用抑郁、焦虑等心理评估量表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评估病人的心理状况和自杀倾向</a:t>
                </a:r>
                <a:endParaRPr/>
              </a:p>
            </p:txBody>
          </p:sp>
          <p:sp>
            <p:nvSpPr>
              <p:cNvPr id="19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观察病人的行为表现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注意病人的言语和行为变化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观察病人是否有自杀意图或行为</a:t>
                </a:r>
                <a:endParaRPr/>
              </a:p>
            </p:txBody>
          </p:sp>
          <p:sp>
            <p:nvSpPr>
              <p:cNvPr id="19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自杀倾向的评估方法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建立信任关系</a:t>
                </a:r>
                <a:endParaRPr/>
              </a:p>
            </p:txBody>
          </p:sp>
          <p:sp>
            <p:nvSpPr>
              <p:cNvPr id="2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尊重病人的感受和需求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提供安全、支持的环境</a:t>
                </a:r>
                <a:endParaRPr/>
              </a:p>
            </p:txBody>
          </p:sp>
        </p:grpSp>
        <p:grpSp>
          <p:nvGrpSpPr>
            <p:cNvPr id="20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倾听病人的痛苦和困扰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提供情感支持和鼓励</a:t>
                </a:r>
                <a:endParaRPr/>
              </a:p>
            </p:txBody>
          </p:sp>
        </p:grpSp>
        <p:grpSp>
          <p:nvGrpSpPr>
            <p:cNvPr id="20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制定个性化干预计划</a:t>
                </a:r>
                <a:endParaRPr/>
              </a:p>
            </p:txBody>
          </p:sp>
          <p:sp>
            <p:nvSpPr>
              <p:cNvPr id="21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根据病人的心理特点和需求制定干预计划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定期评估干预效果和调整干预策略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心理干预策略与技巧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自杀病人的药物治疗与护理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抑郁症、焦虑症等心理疾病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严重的生活压力和创伤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对药物过敏或存在药物相互作用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孕妇、哺乳期妇女和未成年人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药物治疗方法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定期调整药物剂量和种类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注意药物的副作用和相互作用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遵医嘱定期检查身体状况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药物使用方法与注意事项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观察药物副作用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注意病人的生理和心理反应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及时报告给医生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处理药物副作用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根据医生的建议调整药物剂量和种类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提供相应的对症治疗和护理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药物副作用的观察与处理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自杀病人的心理护理与康复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帮助病人建立自信和自尊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减轻病人的心理痛苦和压力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倾听病人的感受和需求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https://d.book118.com/698001023043006037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自杀病人的护理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2024-09-17T01:20:44.508</cp:lastPrinted>
  <dcterms:created xsi:type="dcterms:W3CDTF">2024-09-16T17:20:44Z</dcterms:created>
  <dcterms:modified xsi:type="dcterms:W3CDTF">2024-09-16T17:20:46Z</dcterms:modified>
</cp:coreProperties>
</file>