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68FB4-1676-4B90-8318-D37C378D9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0F1FB-677D-465B-AF2E-6B3B8E1D0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17401-A792-45CD-BE2A-1AD5A2F8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004F9-AA0C-4031-8BC8-BD35DA1B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657B1-A7CC-4FA0-B8F0-F5414FC2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AA39F-C5BB-45E8-AFB6-EA71E8F01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090CB-8BAF-4FA2-AEE1-4DE2AE2F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DF569-C9A8-456E-B2A3-F34CD78D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734FA-213C-4E0C-B10B-27AB5EEEA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B5D4-92E7-4DC6-8479-8ED5EDA6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1A8FD-0ABA-43AF-8B35-4C5C8BAA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103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医联体护理的改善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当前医联体护理存在的问题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医联体护理的改善策略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39" r="171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医疗联合体（医联体）是指由多个医疗机构组成的联合体，旨在实现医疗资源共享、提高医疗服务水平、降低医疗成本。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随着医疗改革的深入推进，医联体已成为医疗体系的重要组成部分，而护理作为医疗服务的重要组成部分，其质量直接影响到患者的治疗效果和生活质量。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通过医联体的合作，各医疗机构可以相互学习、交流，提高护理服务水平，为患者提供更加专业、全面的护理服务。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医联体合作可以促进医疗机构之间的护理人才交流和培训，提高护理人员的专业素质和服务能力。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促进护理人才培养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通过医联体合作，可以更好地整合和优化护理资源，实现资源共享，提高资源利用效率。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优化护理资源配置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优质的护理服务可以提高患者满意度，增强患者对医疗机构的信任感和忠诚度，有利于医疗机构的长远发展。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医联体护理的重要性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当前医联体护理存在的问题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城市与农村护理资源差距大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城市医疗机构拥有丰富的护理人力资源和先进的设备，而农村地区则相对缺乏。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大型医院与基层医疗机构资源不均衡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大型医院集中了大量优质护理资源，而基层医疗机构则相对匮乏。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不同医疗机构、不同地区的护理人员技能水平存在差异。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各医疗机构对护理服务的标准和要求不一致，导致服务质量难以保证。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护理服务标准不统一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护理人员技能水平不一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74" r="29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患者需要在不同医疗机构间转诊，流程繁琐，增加了患者的负担。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就医流程繁琐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部分护理人员服务态度不佳，给患者带来不良的就诊体验。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护理服务态度问题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患者就医体验不佳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医联体护理的改善策略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优化护理资源布局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合理配置护理人员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根据医院规模、病种和护理需求，合理配置护理人员数量和结构，确保护理工作的高效运转。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通过改进护理流程，减少不必要的工作环节，提高护理工作效率，降低医疗成本。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建立护理资源共享平台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实现医联体内护理资源的共享，提高资源利用效率，减轻医疗机构负担。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完善护理质量管理体系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建立完善的护理质量管理体系，加强质量控制和安全管理，提高护理服务质量。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引入先进护理技术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积极引进先进的护理技术和设备，提高护理服务的科技含量和水平。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定期开展护理技能培训和继续教育，提高护理人员的专业水平和服务意识。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https://d.book118.com/698001035011006050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2024-09-29T14:45:23.553</cp:lastPrinted>
  <dcterms:created xsi:type="dcterms:W3CDTF">2024-09-29T06:45:23Z</dcterms:created>
  <dcterms:modified xsi:type="dcterms:W3CDTF">2024-09-29T06:45:25Z</dcterms:modified>
</cp:coreProperties>
</file>