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7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CF530C5-B0DC-4F57-9E76-13A0D9BBB1A6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37BB50-923C-4CCF-8ACD-22BFE43FD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2C2D47-8E9F-4B7F-B302-9D7CBC2BA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D7975D-EE5C-457D-8B19-B2B73394E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1A9F0-CA6C-4DD7-A15E-8E4C87A06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3BE7AD-028F-456E-B70F-7511AD49F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CC533C-FA64-492F-9749-84B620D48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61A2FB-B0CA-4000-9870-6678EDBDF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782EF9-5DAD-46CE-9338-36A414A11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B7D453-E0BF-4C8A-912F-AFB76FBBB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7A6DAD-8861-4C6A-B6EE-A09D1300F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23BAC1-0191-414E-B352-1386E915D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0B4F644-76C0-4D6C-87A5-E668D23D0B3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112CF46-63AD-4B16-95A8-85A8577C23C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001036143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成功融资案例分享与借鉴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制作人：来日方长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    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成功融资案例分享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融资案例借鉴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案例分析与总结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https://d.book118.com/698001036143006047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成功融资案例分享与借鉴</vt:lpstr>
      <vt:lpstr>目录</vt:lpstr>
      <vt:lpstr>第1章 简介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2024-09-29T10:56:58.648</cp:lastPrinted>
  <dcterms:created xsi:type="dcterms:W3CDTF">2024-09-29T02:56:58Z</dcterms:created>
  <dcterms:modified xsi:type="dcterms:W3CDTF">2024-09-29T02:57:00Z</dcterms:modified>
</cp:coreProperties>
</file>