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E1CFA9-9FC4-4924-A84D-07F5D7EC52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860DF8-4AC8-49BC-8E58-7ED00FE360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CDB3F0-A2E0-4B07-BDC1-ED2650CB0B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AFCDBF-51D8-490C-BAA0-D6E39EDAD1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452754-5C93-42A8-A75D-CAF491689D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07CDCC-A875-4963-BF64-E7D42DE09A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080E8B-2513-4CF6-8485-D3857739C9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13134F-E5E1-45C2-8E75-8570BF8592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A84694-9A9A-4A13-BD5E-5A5DDCB954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D36A6E-C431-4412-9DBC-1D8B771D78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0EB351-B8BB-4C8E-974E-24271AD3FD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00210411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渡运安全知识培训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渡运安全基本知识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渡运安全操作技能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渡运安全风险与防范</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渡运安全事故案例分析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渡运安全培训与教育</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渡运安全未来发展与展望</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渡运安全基本知识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渡运安全是指通过各种运输工具在江河湖海等水域进行人员和货物的运输过程中，确保人身安全、财产安全和环境安全。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渡运安全定义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渡运是水上交通的重要组成部分，是连接陆地和水域的重要通道。由于水上环境的复杂性和不确定性，渡运安全问题尤为突出，保障渡运安全对于维护社会稳定、经济发展和人民生命财产安全具有重要意义。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渡运安全重要性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渡运安全定义与重要性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alphaModFix/>
          </a:blip>
          <a:srcRect l="23156" r="23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渡运安全法规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为了保障渡运安全，国家制定了一系列法律法规，包括《中华人民共和国安全生产法》、《中华人民共和国海上交通安全法》等，对渡运企业的安全生产和运营管理提出了明确要求。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渡运安全标准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为了规范渡运安全管理，国家还制定了一系列安全标准，如《水上交通事故调查处理规范》、《船舶法定检验技术规则》等，对船舶建造、设备配备、人员资质等方面进行了规定，为保障渡运安全提供了技术支撑。</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渡运安全法规与标准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751" r="257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建立完善的安全管理组织架构，明确各级管理人员和操作人员的职责和权限，形成完整的安全管理责任链。</a:t>
            </a:r>
          </a:p>
        </p:txBody>
      </p:sp>
      <p:sp>
        <p:nvSpPr>
          <p:cNvPr id="6" name="AutoShape 6"/>
          <p:cNvSpPr/>
          <p:nvPr/>
        </p:nvSpPr>
        <p:spPr>
          <a:xfrm>
            <a:off x="3099145"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渡运安全管理组织架构</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制定完善的安全管理制度，包括安全生产责任制、安全检查制度、应急预案等，确保各项安全管理措施得到有效执行。</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渡运安全管理制度</a:t>
            </a:r>
          </a:p>
        </p:txBody>
      </p:sp>
      <p:sp>
        <p:nvSpPr>
          <p:cNvPr id="14" name="AutoShape 14"/>
          <p:cNvSpPr/>
          <p:nvPr/>
        </p:nvSpPr>
        <p:spPr>
          <a:xfrm>
            <a:off x="1049459"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定期进行安全风险评估，识别存在的安全隐患和风险点，采取有效的控制措施，降低事故发生的概率和影响程度。</a:t>
            </a:r>
          </a:p>
        </p:txBody>
      </p:sp>
      <p:sp>
        <p:nvSpPr>
          <p:cNvPr id="17" name="AutoShape 17"/>
          <p:cNvSpPr/>
          <p:nvPr/>
        </p:nvSpPr>
        <p:spPr>
          <a:xfrm>
            <a:off x="3099145"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渡运安全风险评估与控制</a:t>
            </a:r>
          </a:p>
        </p:txBody>
      </p:sp>
      <p:sp>
        <p:nvSpPr>
          <p:cNvPr id="19" name="AutoShape 19"/>
          <p:cNvSpPr/>
          <p:nvPr/>
        </p:nvSpPr>
        <p:spPr>
          <a:xfrm>
            <a:off x="4853788" y="3941002"/>
            <a:ext cx="2537366" cy="97141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加强员工的安全培训和教育，提高员工的安全意识和技能水平，确保员工能够按照规定的要求进行操作和管理。</a:t>
            </a:r>
          </a:p>
        </p:txBody>
      </p:sp>
      <p:sp>
        <p:nvSpPr>
          <p:cNvPr id="22" name="AutoShape 22"/>
          <p:cNvSpPr/>
          <p:nvPr/>
        </p:nvSpPr>
        <p:spPr>
          <a:xfrm>
            <a:off x="6903474" y="3939031"/>
            <a:ext cx="975360" cy="97536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渡运安全培训与教育</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渡运安全管理体系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渡运安全操作技能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船舶航行安全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航行前检查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确保船舶设备完好，航行前进行全面检查，包括船体、发动机、导航设备等。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遵守航行规则</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严格遵守交通规则和航行指示，保持与岸上和其他船舶的通讯联系。</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观察天气和水文条件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根据天气预报和实际观察，选择合适的时间和路线进行航行。</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停泊设备检查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确保锚、缆绳等停泊设备完好，符合安全标准。</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保持警觉</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停泊期间应保持高度警觉，随时注意周围环境和天气变化。</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选择合适的停泊地点</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根据船舶类型和货物特性，选择水深、水流平缓、避风的停泊地点。</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船舶停泊安全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3" name="Picture 3"/>
          <p:cNvPicPr>
            <a:picLocks noChangeAspect="1"/>
          </p:cNvPicPr>
          <p:nvPr/>
        </p:nvPicPr>
        <p:blipFill>
          <a:blip r:embed="rId2">
            <a:alphaModFix/>
          </a:blip>
          <a:srcRect l="10958" r="1095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检查装载和卸载设备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确保装载和卸载设备的完好性和安全性。</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合理配载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根据船舶的承载能力和货物的特性，制定合理的装载和卸载方案。</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安全固定货物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使用适当的固定装置，确保货物在航行过程中不会移动或倾倒。</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船舶装载与卸载安全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针对可能出现的紧急情况，制定相应的应急预案，包括火灾、碰撞、人员落水等。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制定应急预案</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熟练使用应急设备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与岸上联系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熟悉并能够正确使用船舶上的应急设备，如灭火器、救生艇等。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在紧急情况下及时与岸上和其他船舶取得联系，寻求帮助和支持。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紧急情况下的应对措施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渡运安全风险与防范</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天气与水文条件是影响渡运安全的重要因素，需要密切关注和评估。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天气状况如强风、暴雨、雾霾等会对船舶航行产生影响，水文条件如水流、潮汐、水位等也会对船舶操作造成困难。在渡运过程中，应充分了解和评估天气与水文条件，采取相应的安全措施。</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188" r="22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天气与水文条件风险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船舶设备故障风险</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船舶设备故障可能导致船舶失去动力、失去控制或发生其他危险情况。</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船舶的发动机、导航设备、通讯设备等关键设备需要定期维护和检查，以确保其正常运转。在渡运过程中，一旦发现设备故障，应立即采取措施修复或寻求救援。</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https://d.book118.com/698002104116006034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2024-09-13T06:34:39.265</cp:lastPrinted>
  <dcterms:created xsi:type="dcterms:W3CDTF">2024-09-12T22:34:39Z</dcterms:created>
  <dcterms:modified xsi:type="dcterms:W3CDTF">2024-09-12T22:34:41Z</dcterms:modified>
</cp:coreProperties>
</file>