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FB2A9-367F-4DD1-BE1C-57A8B425D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16957-4347-4CF7-B646-9A89D7D7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90478-7B5E-452F-97E0-2BA3FFB9D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09507-3EA5-4C40-BBAD-F6DD3AE1C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A79DA-425D-4B95-AD42-E3B6E1619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797D5-2D1C-4EBB-B151-D8E903235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22659-C9D0-4BC5-803B-B1AE404F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FAFE7-5712-4BED-A205-7F6E01F89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72DE6-8363-47DF-A29A-E59E81400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BE61F-CEF7-46A7-8C0A-DEA2BBF86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131DB-C6BF-425D-A79F-C11BF730A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21401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肠梗阻减压管的护理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肠梗阻减压管的种类和选择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肠梗阻减压管的置入和固定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肠梗阻减压管的护理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肠梗阻减压管的效果评估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肠梗阻减压管的拔除和后续护理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294" b="212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缓解肠梗阻症状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肠梗阻减压管能够通过引流作用，将肠道内的气体和液体排出，从而缓解腹胀、腹痛等症状，改善患者的舒适度。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肠梗阻可能导致肠道内压力升高，引发肠壁水肿、血液循环障碍等并发症。减压管的护理有助于降低肠道内压力，预防并发症的发生。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促进肠道功能恢复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通过减压管的护理，可以减轻肠道负担，促进肠道蠕动和功能的恢复，有助于患者早日康复。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肠梗阻减压管是一种通过鼻腔或口腔插入肠道内的管道，用于引流肠道内的气体和液体，降低肠道内压力，从而缓解肠梗阻症状的治疗手段。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通过降低肠道内压力，减压管有助于预防肠壁水肿、血液循环障碍等并发症的发生。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促进肠道功能恢复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减压管的护理可以减轻肠道负担，促进肠道蠕动和功能的恢复，有助于患者早日康复。同时，通过观察引流物的性状和量，可以了解肠道功能恢复情况，为治疗提供依据。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引流作用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减压管能够将肠道内的气体和液体引出体外，减轻肠道内的压力，缓解腹胀、腹痛等症状。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肠梗阻减压管的概念和作用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肠梗阻减压管的种类和选择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一种经鼻腔插入胃内的管道，用于胃肠减压和引流胃液。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鼻胃管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鼻肠管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21" r="168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一种经鼻腔插入肠道内的管道，可直接将肠道内容物引流至体外。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一种经肛门插入肠道内的管道，用于肠梗阻患者的肠道减压和引流。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根据肠梗阻的部位、程度和患者的全身状况，选择合适的减压管类型。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47" r="1574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选择对患者刺激小、舒适度高的减压管，以减轻患者的痛苦和不适。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考虑患者耐受性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在选择减压管时，应综合医生、护士等医疗团队的建议，确保选择最适合患者的减压管。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结合医疗团队建议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肠梗阻减压管的置入和固定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将减压管经鼻孔插入，通过食管和胃，最终到达肠道梗阻部位。此方法较为常用，但需注意鼻孔大小和减压管直径的匹配。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583" b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经鼻置入法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将减压管经口腔插入，同样通过食管和胃，最终到达肠道梗阻部位。此方法适用于鼻孔较小或经鼻置入困难的患者。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经口置入法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274" b="627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在手术过程中，将减压管直接放置在肠道梗阻部位。此方法适用于需要手术治疗的肠梗阻患者。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手术置入法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绷带固定法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使用医用绷带将减压管固定在头部或颈部，增加其稳定性。此方法适用于需要较长时间留置减压管的患者。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胶布固定法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使用医用胶布将减压管固定在鼻孔或口角处，防止其脱落或移位。此方法简单易行，但需注意胶布的粘性和固定力度，以免对皮肤造成损伤。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支架固定法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使用专用支架将减压管固定在床旁或墙壁上，保持其稳定性和通畅性。此方法适用于需要严格卧床休息的患者。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肠梗阻减压管的护理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https://d.book118.com/698002140134006041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2024-09-20T18:31:04.166</cp:lastPrinted>
  <dcterms:created xsi:type="dcterms:W3CDTF">2024-09-20T10:31:04Z</dcterms:created>
  <dcterms:modified xsi:type="dcterms:W3CDTF">2024-09-20T10:31:06Z</dcterms:modified>
</cp:coreProperties>
</file>