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36494-8FDD-441C-9E3D-BFD1F2A15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D4BE3-2A4F-4629-9843-C0CA8FBA8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36002-E32F-486A-926E-7B0EA9060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46C07-CB91-438F-B555-7B2C8643C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C189E0-8A03-4466-AF53-6C2B102D1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0C30CE-EB5B-4708-8949-8D0493CBF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6A742B-8564-4664-B836-92F8A2669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C5B72-71D3-4C84-A46D-2208530C6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7E65F-C3A9-416B-9975-5DB40A216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94F13-F054-432A-B70F-5439F7328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43567-8A33-4E60-9FF7-C5A4E26C8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03032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中储物流业务体系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中储物流技术支撑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中储物流市场布局与拓展策略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中储物流运营管理与提升举措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中储物流未来发展规划与挑战应对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7" b="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中储物流是中国物资储运集团有限公司的简称，是一家提供综合物流服务的大型企业集团。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中储物流起源于计划经济时代，经过多年的发展，已经由传统的物资储运企业转型为现代化、综合化的物流企业。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中储物流是中国物流行业的龙头企业之一，具有极高的知名度和影响力。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影响力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中储物流在物流行业拥有广泛的人脉和资源，其服务质量和品牌影响力得到了广泛的认可。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行业地位及影响力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中储物流拥有遍布全国的物流网络，能够为客户提供快速、准确的物流服务。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中储物流注重信息化建设，通过先进的物流信息系统提高服务效率和质量。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信息化优势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中储物流提供专业化的物流服务，包括仓储、运输、配送、供应链管理等，能够满足客户的个性化需求。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专业化服务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中储物流不断推陈出新，通过技术创新和服务创新提高核心竞争力。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核心竞争力分析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中储物流业务体系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提供多种类型和规格的仓库，满足客户长期或短期的租赁需求。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仓库租赁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库存管理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货物保管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通过先进的仓储管理系统，实现库存的实时监控和优化。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确保货物在仓库内的安全，采取防火、防盗、防潮等措施。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仓储服务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利用高效的运输网络，提供全国范围内的干线运输服务。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9083" r="290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干线运输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针对城市内的配送需求，提供快速、准时的配送服务。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城市配送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具备运输危险品、冷藏品等特殊货物的专业能力和资质。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特殊货物运输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运输配送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流通加工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根据客户需求，提供货物的分拣、贴标、组装等流通加工服务。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包装服务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提供货物的包装、打包服务，确保货物在运输过程中的安全。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通过物流信息系统，为客户提供实时的物流信息查询、数据分析等服务。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增值服务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700" b="177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跨境物流服务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国际货运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提供国际间的货物运输服务，包括海运、空运等多种运输方式。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报关报检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协助客户完成进出口货物的报关、报检等手续。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外汇结算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为客户提供便捷的外汇结算服务，降低跨境交易的汇率风险。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中储物流技术支撑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中储物流采用先进的物流信息系统，实现订单处理、库存管理、运输管理等环节的信息化，提高物流运作效率。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500" r="20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物流信息系统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通过电子商务平台，中储物流为客户提供在线下单、查询、支付等服务，简化交易流程，提升客户体验。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电子商务平台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583" r="18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中储物流与上下游企业实现数据交换与共享，促进供应链协同，降低整体物流成本。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数据交换与共享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无人搬运设备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采用AGV（自动导引车）等无人搬运设备，实现货物在仓库内的自动搬运和定位，降低人力成本。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智能分拣系统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运用图像识别、语音识别等技术，实现货物的自动识别和智能分拣，提高分拣速度和准确性。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自动化仓储设备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中储物流引入自动化立体仓库、堆垛机、输送线等智能化仓储设备，提高仓库存储密度和作业效率。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42" r="25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智能化设备投入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https://d.book118.com/698003032076006043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2024-09-23T04:46:43.890</cp:lastPrinted>
  <dcterms:created xsi:type="dcterms:W3CDTF">2024-09-22T20:46:43Z</dcterms:created>
  <dcterms:modified xsi:type="dcterms:W3CDTF">2024-09-22T20:46:45Z</dcterms:modified>
</cp:coreProperties>
</file>