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CA5D1-A397-4D6B-AB12-C008AA9C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17B4F-CEF7-443F-94BC-63A99A57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48F78-F682-4723-9D57-37C0443A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596F6-C7F7-4C9B-AA26-6A9C6245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D0A60-4442-4EFA-B29E-261B142A1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CA942-984E-439B-A57F-80672F88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E25BB-A81F-43DB-9AAE-CD364D708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E71CF-5351-46F4-A44E-F97CD459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F3794-1E8A-4376-ABCF-A8BC281F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891F-9046-4486-98D5-9E744F22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9FC1D-C151-4A21-B408-9F08B6E1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3053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第六节沟通与人际关系课件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沟通与人际关系案例分析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08" r="59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沟通是信息交流的过程，对于建立和维护人际关系至关重要。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沟通是人们之间传递信息和情感的过程，通过语言、文字、肢体动作等方式进行。有效的沟通对于建立良好的人际关系、提高团队协作能力、解决冲突等方面都具有重要意义。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沟通可以分为多种类型和方式，每种都有其特点和适用场景。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沟通可以分为单向沟通和双向沟通，正式沟通和非正式沟通，语言沟通和非语言沟通等类型。每种类型都有其适用的场景和优缺点，选择合适的沟通方式和类型可以提高沟通效果。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沟通的类型与方式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沟通是一个复杂的过程，存在多种障碍影响沟通效果。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一个包含信息发送、编码、传递、解码和反馈等环节的过程。在这个过程中，可能会遇到多种障碍，如信息发送者的表达能力不足、信息传递过程中的噪音干扰、信息接收者的理解能力有限等。了解这些障碍并采取相应措施可以提高沟通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沟通的过程与障碍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人际关系基础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是指人与人之间的相互关系，包括彼此之间的情感、认知和行为等方面的互动。人际关系在人类社会中具有非常重要的意义，它不仅是人们日常生活中的重要组成部分，也是个人和组织成功的关键因素之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是人类社会的基础，它涉及到人们的情感、认知和行为等多个方面。良好的人际关系能够促进人们的心理健康、幸福感和满足感，同时也有助于个人和组织的发展和成功。在工作中，人际关系的好坏往往决定了团队合作的效率和成果，而在生活中，人际关系的质量则直接影响到个人的幸福感和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人际关系的发展阶段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总结词：人际关系的发展通常经历四个阶段：定向阶段、探索阶段、建立阶段和稳定阶段。每个阶段都有不同的特点和发展任务，需要人们采取不同的策略和技巧来维护和发展人际关系。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定向阶段是人际关系发展的初始阶段，人们通常会相互了解对方的背景和兴趣爱好，确定是否有进一步发展的可能性。在这个阶段，建立良好的第一印象非常重要，人们需要表现出真诚、友好和关注的态度。探索阶段是人们开始更深入地了解对方，交流更广泛的话题，并开始探索彼此的价值观和兴趣爱好。建立阶段是人际关系发展的重要阶段，人们开始建立起信任和亲密关系，并开始共享彼此的生活和情感。稳定阶段是人际关系发展的成熟阶段，人们开始建立起长期的关系，并开始共同面对和解决生活中的各种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人际关系的建立与维护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建立和维护良好的人际关系需要一定的技巧和策略，包括有效的沟通、倾听、理解、尊重和关心等。这些技巧和策略可以帮助人们更好地理解对方，建立信任和亲密关系，并有效地解决人际关系中的问题和冲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有效的沟通是建立和维护良好人际关系的基石。人们需要学会清晰地表达自己的想法和情感，同时也要学会倾听和理解对方的观点和感受。倾听和理解是建立良好人际关系的核心技巧之一，它可以帮助人们更好地了解对方的内心世界，增强彼此之间的情感联系。尊重和关心也是建立良好人际关系的重要因素。人们需要尊重对方的意见和感受，关心对方的生活和情感状态，并尽可能地提供支持和帮助。在处理人际关系中的问题和冲突时，人们需要保持冷静、理智和宽容的态度，采取合适的方法和技巧来解决问题，避免冲突升级。同时，人们也需要不断反思和改进自己的沟通技巧和策略，以保持良好的人际关系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积极投入，对对方的观点和情感保持关注，通过反馈和提问来确保理解对方的意思。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倾听非言语暗示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不仅听取对方的言辞，还要注意其语气、语调和情绪，以全面理解对方的真实意图。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注意对方的身体语言、面部表情和动作，这些都能提供额外的沟通信息。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用简洁、明了的语言表达自己的观点，避免使用复杂的词汇或长句。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使用具体的实例来支持自己的观点，使表达更具说服力。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在表达过程中控制情绪，避免因情绪波动而影响沟通效果。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https://d.book118.com/698003053030006044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2024-09-24T03:14:29.072</cp:lastPrinted>
  <dcterms:created xsi:type="dcterms:W3CDTF">2024-09-23T19:14:29Z</dcterms:created>
  <dcterms:modified xsi:type="dcterms:W3CDTF">2024-09-23T19:14:31Z</dcterms:modified>
</cp:coreProperties>
</file>