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FE700-967A-4C22-8A24-1817570D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56A2E-25A6-42F6-AE79-E773968A2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4FB37-B0BD-456D-BE4C-A292FE9F2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5DAF3-E963-45C0-AA14-F531B65F2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5DEDD5-0C78-4360-97CA-11335B79F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58C55-DB6D-4655-A7BB-DB0F29B70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ADF2A-233E-4632-951F-E06E68E7D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BD2C2-EBBF-4093-A1A1-D2973D768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F5317-C947-4654-936F-860B6991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1F611-A076-4ABC-A5B0-E18D2332C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FCB5D-3AB3-4597-9C12-4CCD9F575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411511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制定创新的篮球竞赛组织与编排方法策略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创新篮球竞赛组织策略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编排方法改进与创新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运动员选拔与培养策略创新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教练团队建设与管理模式创新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场地设施建设与科技应用创新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合作与交流平台搭建及资源整合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提高竞赛水平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通过改进竞赛组织和编排方式，提高比赛的竞争性和观赏性，吸引更多的高水平运动员参与，从而提升整个篮球竞赛的水平。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推动篮球运动发展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通过制定创新的篮球竞赛组织与编排方法策略，激发大众对篮球运动的兴趣和热情，推动篮球运动在更广泛的人群中普及和发展。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随着社会的不断发展和科技的不断进步，传统的篮球竞赛组织方式已经难以满足现代人的需求，需要制定更加符合时代特色的篮球竞赛策略。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250" r="11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809" r="380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当前，篮球竞赛的组织方式相对单一，缺乏多样性和创新性，难以满足不同人群的需求，也限制了篮球运动的发展空间。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竞赛组织方式单一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传统的篮球比赛时间安排往往比较固定，缺乏灵活性，难以适应现代人的快节奏生活方式，也影响了观众的观赛体验。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比赛时间安排不合理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由于参赛运动员的水平参差不齐，导致比赛结果缺乏悬念和竞争性，难以吸引观众的关注和兴趣。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竞技水平参差不齐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目前，篮球竞赛的宣传推广力度相对较弱，缺乏有效的推广手段和渠道，导致很多人对篮球运动缺乏了解和兴趣。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篮球竞赛现状与挑战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创新篮球竞赛组织策略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665" r="666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创新赛制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引入如“3对3”、“5对5全场”、“半场4对4”等多样化赛制，满足不同人群和市场需求。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分级赛制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根据球队实力水平进行分级，确保比赛的竞争性和观赏性，同时提供晋升机会。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循环赛与淘汰赛结合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在常规赛阶段采用循环赛制，确保每队都有相遇机会，季后赛则采用淘汰制，增加比赛紧张度。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多元化赛制设计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时间与得分调整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根据比赛性质和需求，灵活调整比赛时长、节数、暂停次数及得分规则等。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犯规与违例处理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优化犯规处罚措施，如采用技术犯规、违体犯规等细则，确保比赛公平公正。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特殊规则制定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针对特定赛事或活动，制定特殊规则，如“加时赛金球制”、“四分球”等，增加比赛悬念和观赏性。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灵活调整比赛规则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报名与抽签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简化报名流程，提供在线报名服务；确保抽签过程公开透明，避免争议。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及时公布比赛结果，进行颁奖和表彰；收集反馈意见，持续改进和优化赛事组织工作。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严格遵守比赛规程，确保比赛公平公正；提供实时比分、数据统计等服务，增强观众参与感。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赛事筹备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提前进行赛事规划、场地安排、设备检查等工作，确保比赛顺利进行。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优化赛事管理流程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编排方法改进与创新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通过对过往比赛数据的深入挖掘和分析，了解球队实力、球员表现以及比赛结果等因素，为制定更合理的编排方案提供依据。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利用先进的数据分析技术，对比赛过程中的实时数据进行跟踪和分析，及时调整编排方案，以适应比赛中的变化。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通过数据可视化工具，将比赛数据以直观、易懂的形式展现出来，帮助编排人员更好地理解和分析数据，提高编排决策的准确性和效率。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基于数据分析的编排优化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借鉴生物进化过程中的自然选择和遗传机制，通过模拟进化过程搜索最优编排方案，提高编排的效率和准确性。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利用神经网络的自学习和自适应能力，对历史比赛数据进行训练和学习，生成能够预测比赛结果的模型，为编排提供科学依据。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运用启发式算法在可行解空间中搜索最优解，能够在较短时间内找到满足特定要求的编排方案。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启发式算法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引入智能算法提升编排效率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探索新颖有趣的比赛形式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与其他领域或品牌进行跨界合作，打造独具特色的篮球赛事，如“音乐篮球赛”、“电影篮球赛”等，拓展篮球赛事的影响力和受众范围。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举办具有特定主题或文化背景的篮球赛事，如“沙滩篮球赛”、“夜间篮球赛”等，增加比赛的趣味性和观赏性。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主题赛事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尝试采用新的比赛赛制，如循环赛、分组循环赛结合淘汰赛等，使比赛更具悬念和竞争性。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创新赛制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运动员选拔与培养策略创新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与各级学校合作，通过校园篮球比赛选拔具有潜力的年轻运动员。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校园选拔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社会俱乐部选拔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网络平台选拔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与各大篮球俱乐部建立合作关系，从他们的训练体系中发掘优秀运动员。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利用互联网平台，如社交媒体和在线篮球比赛，发现和招募有潜力的运动员。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拓宽选材渠道，发掘潜力新星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https://d.book118.com/698004115113006024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2024-08-31T23:54:34.542</cp:lastPrinted>
  <dcterms:created xsi:type="dcterms:W3CDTF">2024-08-31T15:54:34Z</dcterms:created>
  <dcterms:modified xsi:type="dcterms:W3CDTF">2024-08-31T15:54:36Z</dcterms:modified>
</cp:coreProperties>
</file>