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D989E-EDBA-471C-A4A6-61CFD3F49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30B14-A8B1-4804-8EF4-F3C523876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EA99F-8A5F-4D20-99EE-39A4389F7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30D6C7-7233-4762-901F-5CD7E99D3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BDBBF5-D244-4A66-9583-7B5F9C4CE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CFD082-B08C-476B-80E0-9C41AAD3A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1BFE65-3117-4416-A005-2048FFAB7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D2123D-8A71-495C-89DD-B101DF1E6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8C271-8CC7-4F3F-A9C1-672093CC8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02098-16EF-49D2-A842-CC8943013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83425-CBBC-4DF7-92A2-5F50AC7C7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0414000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农业可行性报告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202X-01-08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项目建设条件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市场需求分析与预测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投资估算与资金筹措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当前农业发展水平较低，农业生产方式传统，缺乏现代化农业技术和装备。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农业发展水平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农产品结构单一，以初级农产品为主，缺乏深加工和高附加值农产品。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农民收入水平较低，主要依靠传统农业种植，缺乏多元化收入来源。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农民收入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随着科技的不断进步，现代化农业逐渐成为发展趋势，包括智能化、精准化、规模化等方向。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现代化农业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95" r="1689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绿色农业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农村电商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95" r="168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注重环保和可持续发展，推广绿色农业技术和模式，提高农产品质量安全。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借助互联网和电子商务平台，推动农产品销售模式的创新，拓展农产品销售渠道。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促进农业转型升级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提高农民收入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保障粮食安全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推动农村经济发展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项目提出的理由与意义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52" r="2185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通过项目实施，推动农业转型升级，提高农业生产效率和农产品附加值。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通过项目实施，增加农民收入来源，提高农民收入水平，改善农村居民生活条件。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通过项目实施，提高粮食生产能力，保障国家粮食安全。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通过项目实施，促进农村经济发展，增加就业机会，实现城乡协调发展。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项目建设条件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项目所在地区位于我国东部沿海，地处平原地区，地势平坦，交通便利。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500" r="7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216" r="9216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9521" b="9521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该地区属于温带季风气候，四季分明，雨热同期，适合多种农作物生长。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气候条件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该地区土地资源丰富，土壤肥沃，适宜发展大规模农业。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土地资源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地区概况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125" r="20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农业科技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该地区农业科技水平较高，拥有先进的育种、栽培、施肥等技术。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该地区拥有充足的水资源，河流、湖泊众多，可用于灌溉和养殖。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农业机械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该地区农业机械化程度较高，拥有先进的农业机械设备和技术。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资源条件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随着人们生活水平的提高，对农产品的需求不断增加，市场前景广阔。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政府对农业发展给予了政策支持，包括财政补贴、税收优惠等。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该地区劳动力资源丰富，劳动力成本较低，有利于降低生产成本。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劳动力资源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社会经济条件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市场需求分析与预测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农业深加工产品需求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农业深加工产品如农产品罐头、果汁、调味品等市场需求也在逐步增加。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农业科技产品需求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农业科技产品如智能农业设备、无人机、精准农业技术等市场需求逐渐显现。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随着人口增长和城市化进程，农产品市场需求持续增长，尤其对高品质、有机、绿色食品的需求增加。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000" r="140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健康饮食需求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消费者对健康饮食的关注度不断提高，对有机、绿色、低农药残留的农产品需求增加。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消费者对农产品的种类和品质需求多样化，对特色农产品和地方特产的需求增加。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可持续性需求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消费者对农业的可持续性发展越来越关注，要求农产品生产过程环保、节能、减排。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国内农业企业竞争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国内农业企业数量众多，但规模普遍较小，缺乏品牌知名度和市场竞争力。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国际农业企业竞争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国际大型农业企业具有较强的技术、资金和品牌优势，在国内市场占据一定份额。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替代品竞争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随着科技的发展，新型农产品替代传统农产品的趋势逐渐显现，如人造肉、植物奶等。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项目方案设计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利用现代农业科技手段，提高农业生产效率，降低生产成本，提升农产品品质。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生态农业原则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注重生态农业发展，合理利用资源，减少环境污染，促进农业与生态环境的和谐共生。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市场导向原则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以市场需求为导向，合理规划农业生产结构和品种，满足消费者需求。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项目设计应遵循可持续发展原则，确保农业生产的长期效益，同时保护生态环境。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设计指导思想与原则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主要原料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土地、水、种子、肥料等。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辅助材料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农药、农膜、农机具、饲料等。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能源与动力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油料、电力等。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工艺用水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清洗、冷却等工艺过程所需的水。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项目主要原辅材料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https://d.book118.com/698004140002006030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2024-09-06T03:11:37.961</cp:lastPrinted>
  <dcterms:created xsi:type="dcterms:W3CDTF">2024-09-05T19:11:37Z</dcterms:created>
  <dcterms:modified xsi:type="dcterms:W3CDTF">2024-09-05T19:11:39Z</dcterms:modified>
</cp:coreProperties>
</file>