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7E56D-E387-401B-8A6A-245E1981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11A4F-05A1-4827-8661-082B048FE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769B1-1228-4667-A79E-60B3547E2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2F0AB-00C3-46FD-BFE1-F26BC6163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DE660-8BBB-4EAA-BAE5-6BD98F52A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20FEC1-397B-45CA-9D03-9D60C8EBF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1E8D0-CA2B-4EE6-9CD3-D60AF9DCD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7A298-6A9A-4A49-ABA0-8937870DF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28A2E-D885-4AED-957B-F754A68D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92653-9343-47CB-A2A5-8E8BCDCC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D0696-4B3C-472A-878A-1640C8E7B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50021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左西孟旦在重症病人的应用课件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重症病人治疗现状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左西孟旦在重症病人的应用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左西孟旦的临床研究与效果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使用左西孟旦的注意事项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左西孟旦简介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左西孟旦是一种新型的正性肌力药物，通过增加心肌细胞内的钙离子浓度来增强心肌收缩力。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左西孟旦在室温下稳定，但在光照条件下易分解。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左西孟旦在水中的溶解度较低，需要在酸性介质中溶解。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左西孟旦能够增加心肌细胞内钙离子的浓度，从而增强心肌收缩力，改善心功能。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正性肌力作用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左西孟旦能够激活血管平滑肌的ATP敏感性钾通道，引起血管舒张，降低心脏后负荷。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血管舒张作用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左西孟旦能够抑制心肌细胞凋亡，保护心肌细胞免受缺血、缺氧等损伤。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抑制心肌细胞凋亡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不适用于孕妇和哺乳期妇女，以及严重肝肾功能不全的患者。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适用于成年人及儿童重症病人的治疗，如急性心力衰竭、慢性心力衰竭急性加重等。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重症病人治疗现状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77" b="222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重症病人定义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重症病人是指病情严重，随时可能发生生命危险的患者。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重症病人通常需要接受重症监护和治疗，以维持生命体征和器官功能。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需要及时有效的治疗措施，以控制病情和缓解症状。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需要全方位的护理和监测，以确保患者的安全和舒适。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重症病人治疗需求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现有治疗手段的局限性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药物治疗效果有限，且存在副作用和耐药性问题。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机械通气等治疗手段可能导致并发症和患者痛苦。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左西孟旦在重症病人的应用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左西孟旦在急性心力衰竭中具有显著的治疗效果，能够迅速改善患者的症状和心功能。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左西孟旦是一种新型的强心药物，通过增加心肌收缩力和改善心脏舒张功能，迅速改善急性心力衰竭患者的症状和体征。它能够提高患者的心输出量，降低肺动脉压力和全身血管阻力，从而改善患者的生存率。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急性心力衰竭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左西孟旦在慢性心力衰竭的治疗中具有重要作用，能够改善患者的生活质量和预后。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是一种常见的重症疾病，患者需要长期治疗和管理。左西孟旦能够改善慢性心力衰竭患者的心功能和运动耐量，提高患者的生活质量。同时，它还能够降低慢性心力衰竭患者的住院率和死亡率，延长患者的生存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慢性心力衰竭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https://d.book118.com/698005002103006027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2024-09-05T15:18:07.217</cp:lastPrinted>
  <dcterms:created xsi:type="dcterms:W3CDTF">2024-09-05T07:18:07Z</dcterms:created>
  <dcterms:modified xsi:type="dcterms:W3CDTF">2024-09-05T07:18:09Z</dcterms:modified>
</cp:coreProperties>
</file>