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FA5B4-9157-49D4-9288-C00DF0866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EF9B3-D0FE-4D95-B492-2A4712CE6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52765-7E37-44F2-BB20-C457F1832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DFE2C-C7D7-40A8-80BA-FA0E6815E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BC905A-CB4C-4AFD-9F55-641D605EA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BA1B6B-2D72-40F7-8AC0-65A091A48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0A1667-CC42-48BC-858A-3C5B834F2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DD488-E591-4F1F-B7D3-8EC1A2305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7014FA-B6C7-4BDF-BCA9-F80DE34A5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2B19C-3E60-43CF-AE2B-7DD7EA489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84481-9086-49EB-B591-677622658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0503714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儿童近视的防控与治疗方法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儿童近视成因分析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儿童近视防控策略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儿童近视治疗方法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家长在孩子近视防控中作用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学校在儿童近视防控中责任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社会在儿童近视防控中角色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随着现代生活方式的改变，近视发病率逐年上升，成为全球性的健康问题。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近视不仅影响视力，还可能导致视网膜脱落、青光眼等严重眼病。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近视患者在学习、工作、运动等方面都可能受到限制，影响生活质量。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443" r="25443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近视已成为全球性问题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危害视力健康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875" b="8875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儿童处于生长发育期，眼球发育尚未成熟，容易受到各种因素影响而近视。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儿童近视一旦形成，度数往往增长迅速，需要及时干预。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儿童近视容易引发弱视、斜视等并发症，对视力造成更大损害。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进展快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并发症多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儿童近视特点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159" b="101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23" b="32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防控与治疗重要性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保护儿童视力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通过有效的防控和治疗措施，可以保护儿童的视力健康，避免近视带来的危害。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防控和治疗儿童近视，有助于改善儿童的生活质量，让他们在学习和生活中更加自如。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减轻家庭和社会负担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儿童近视的防控和治疗可以减轻家庭和社会的负担，避免因视力问题导致的额外费用和人力资源浪费。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儿童近视成因分析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父母或祖父母中有近视者，儿童近视的发病率会相应增高。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部分儿童近视可能与基因突变有关，这类近视通常具有发病早、进展快的特点。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长时间近距离用眼、阅读光线不足或过度刺眼等因素都可能导致儿童近视。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缺乏户外活动，长时间室内用眼也是近视的重要诱因。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户外活动时间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用眼环境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用眼习惯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不正确的用眼姿势，如躺着看书、玩手机等，以及长时间持续用眼都容易造成眼睛疲劳和近视。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饮食习惯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挑食、偏食导致营养不均衡，缺乏维生素A、C、E等营养素，也可能影响儿童视力发育。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56" r="25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儿童近视防控策略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减少近距离用眼时间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避免长时间连续使用电脑、手机等电子设备，每用眼45分钟左右应休息10分钟。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合理安排学习时间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根据孩子的年龄和个体差异，合理安排学习时间和用眼强度，避免用眼过度。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增加户外活动时间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每天至少保证2小时的户外活动时间，有助于缓解眼睛疲劳，降低近视风险。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控制用眼时间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使用电脑时，屏幕距离眼睛应在50-70厘米之间，屏幕中心略低于眼睛水平位置。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写字、看书时，应保持正确的坐姿，即胸部离桌边一拳，眼睛离书本一尺。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这些姿势容易导致眼睛疲劳和近视。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调整屏幕距离和角度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保持正确坐姿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避免躺着或趴着看书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保持正确用眼姿势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如胡萝卜、菠菜、西兰花等，有助于保护视网膜。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多吃富含维生素A的食物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如瘦肉、鱼、蛋等，有助于维持眼球壁的坚韧性。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适量摄入蛋白质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过多摄入糖分可能导致眼球壁弹性降低，增加近视风险。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控制糖分摄入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均衡饮食营养摄入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从孩子3岁起，定期到专业机构进行视力检查，建立视力档案。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建立视力档案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及时发现并干预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208" r="15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通过视力检查，及时发现孩子是否存在近视问题，并采取相应的干预措施。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对于已经近视的孩子，应定期跟踪监测视力变化情况，及时调整防控策略。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定期进行视力检查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儿童近视治疗方法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https://d.book118.com/698005037140006043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2024-09-23T17:01:45.479</cp:lastPrinted>
  <dcterms:created xsi:type="dcterms:W3CDTF">2024-09-23T09:01:45Z</dcterms:created>
  <dcterms:modified xsi:type="dcterms:W3CDTF">2024-09-23T09:01:47Z</dcterms:modified>
</cp:coreProperties>
</file>