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009DD-8537-4D34-B933-4C7E3F07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DF132-A046-4181-B5C7-CDD5729C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C9709-4C42-4786-AEB8-C84E234D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1BBC-6FB0-42F1-B7AA-ACAFF6E7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3FAB6-A3E8-4EA5-A1D4-009ABAE5C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B6736-5035-4929-BA40-5031719E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F22E2-91A4-4194-89F9-EBCF2F11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28BBE-C6C7-42BE-90E2-2623E62A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19D86-BE00-4A66-9063-74DE9E30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F285F-5F7A-4F27-AC48-D7EA127A3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39B48-B386-47F0-847C-D3285CD6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0072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商贸仓储企业安全生产风险管控的社会责任与规范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社会责任在安全生产中的体现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安全生产风险管控规范与标准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安全生产风险管控实践探索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社会责任在安全生产风险管控中的作用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强调商贸仓储企业安全生产的重要性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商贸仓储企业作为供应链的重要环节，其安全生产直接关系到员工生命安全和企业财产安全，对社会的稳定和经济发展具有重要意义。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阐述风险管控的必要性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随着商贸仓储行业的快速发展，企业面临的安全生产风险日益复杂多样。有效的风险管控能够降低事故发生的概率，减少损失，保障企业的可持续发展。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明确社会责任与规范的意义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作为社会的一份子，商贸仓储企业应承担起相应的社会责任，遵守国家和行业的安全生产规范，积极履行风险管控职责，为社会的和谐稳定做出贡献。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商贸仓储企业安全生产现状及存在的问题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风险识别、评估与管控的方法和措施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企业内部安全生产管理体系的建立与完善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应急预案的制定与演练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安全生产培训与宣传教育的开展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政府对商贸仓储企业安全生产的监管与政策支持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未来商贸仓储企业安全生产的发展趋势与挑战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行业组织在安全生产方面的作用与推动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企业安全生产社会责任的实践与成效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商贸仓储企业安全生产现状及风险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安全生产意识不强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部分商贸仓储企业对安全生产的重要性认识不足，缺乏安全意识和风险防范意识。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安全管理制度不完善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一些企业尚未建立健全的安全管理制度和操作规程，或者制度执行不严格，存在管理漏洞。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安全投入不足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部分企业在安全设施、安全培训、应急救援等方面的投入不足，难以满足安全生产的需求。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商贸仓储企业通常存放大量易燃物品，火灾风险较高。此外，电器设备老化、违规用火等行为也可能引发火灾。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坍塌风险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部分商贸仓储企业的建筑物结构陈旧、维护不当，存在坍塌风险。同时，货物堆放不规范、超重堆放等行为也可能导致坍塌事故。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商贸仓储企业通常涉及大量货物运输，交通事故风险较高。超速、超载、疲劳驾驶等违规行为可能导致交通事故的发生。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该企业因电器设备老化引发火灾，由于安全通道不畅、消防设施缺失等原因，导致火势迅速蔓延，造成重大人员伤亡和财产损失。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某商贸仓储企业火灾事故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该企业建筑物结构陈旧，且长期存在违规堆放货物的行为，最终导致建筑物坍塌，造成多人伤亡。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某商贸仓储企业坍塌事故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该企业一辆超载的货车在行驶过程中发生侧翻，导致车上货物散落一地，造成交通拥堵和财产损失。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某商贸仓储企业交通事故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社会责任在安全生产中的体现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企业应定期对员工进行安全培训，提高员工的安全意识和操作技能，确保员工能够正确应对各种安全风险。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企业应关注员工的身体健康，提供必要的健康检查和医疗保障，确保员工在工作中免受职业病的侵害。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提供安全的工作环境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商贸仓储企业应确保工作场所符合安全标准，消除潜在的安全隐患，如确保设备正常运行、提供适当的劳动保护用品等。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企业对员工的安全责任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商贸仓储企业应确保所储存和运输的商品安全无损，避免因管理不善导致的商品损坏、丢失等问题。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企业应严格保护客户的信息安全，防止客户数据泄露或被滥用，确保客户的隐私权益得到保障。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企业应提供高质量的仓储和物流服务，确保客户的商品在储存和运输过程中得到妥善处理，满足客户的合理需求。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企业对客户的安全责任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企业对社会的安全责任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在发生突发事件或危机时，商贸仓储企业应积极履行社会责任，配合政府和社会各界共同应对，提供必要的支持和援助。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商贸仓储企业应遵守环境保护法规，减少对环境的负面影响，如降低能耗、减少废弃物排放等。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企业应积极参与公共安全事务，如配合政府部门的安全检查、及时报告潜在的安全风险等，共同维护社会公共安全。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安全生产风险管控规范与标准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https://d.book118.com/698010072065006036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2024-09-15T20:11:29.317</cp:lastPrinted>
  <dcterms:created xsi:type="dcterms:W3CDTF">2024-09-15T12:11:29Z</dcterms:created>
  <dcterms:modified xsi:type="dcterms:W3CDTF">2024-09-15T12:11:31Z</dcterms:modified>
</cp:coreProperties>
</file>