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19FA0E-4848-4665-B216-D596BE4D4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0C31C7-C37A-4B20-A205-7DA88D8879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CF3AD5-6390-403F-B467-95F94AB4BF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3C76C9-2F6F-43F8-B8F3-90A1DA82CC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E29232-EA4B-4A6E-95AC-C945C9D25D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5809D4-CF47-41DC-98CB-8093AF2DB9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3A37BD-3886-4C52-9E4B-28F33DABEF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9F417C-5432-4D35-B989-A20F9FE772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18AFED-D31F-45DF-9F76-99C6CEE400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23907-3863-4F22-83B7-5DEDFE367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0D8CD9-34AF-467C-9284-893EC81C8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10132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solidFill>
                <a:latin typeface="Microsoft Yahei"/>
                <a:ea typeface="Microsoft Yahei"/>
                <a:cs typeface="Microsoft Yahei"/>
              </a:rPr>
              <a:t>施工技术培训课题研究</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2023-12-22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施工技术概述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施工技术培训内容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施工技术培训方法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施工技术培训效果评估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施工技术培训的挑战与解决方案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施工技术培训案例研究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施工技术概述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施工技术的定义与分类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施工技术的定义与分类是施工技术培训的重要内容，有助于学员全面了解施工技术的概念和应用范围。</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施工技术是指在进行各类工程项目时所采用的一系列技术手段和方法的总称。根据不同的分类标准，施工技术可以分为多种类型，如按工程类型可分为建筑工程技术、水利工程技术、公路工程技术等；按施工手段可分为传统施工技术和现代施工技术；按技术特点可分为土方工程技术、基础工程技术、混凝土工程技术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施工技术的重要性是施工技术培训的核心内容之一，有助于学员深入理解施工技术在工程建设中的地位和作用。</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施工技术是工程建设的核心要素之一，对于项目的顺利实施和质量保障具有至关重要的作用。首先，施工技术是实现设计意图的关键，能够将设计师的构想转化为实际工程；其次，施工技术对于工程质量和安全具有重要影响，合理的施工技术可以确保工程质量达标并降低安全事故风险；此外，施工技术的选择和应用还直接影响工程的进度和造价，对于工程项目的经济效益和社会效益具有重要影响。</a:t>
            </a:r>
          </a:p>
        </p:txBody>
      </p:sp>
      <p:sp>
        <p:nvSpPr>
          <p:cNvPr id="8" name="AutoShape 8"/>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施工技术的重要性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了解施工技术的历史与发展是施工技术培训的重要内容之一，有助于学员全面认识施工技术的演变历程和发展趋势。</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自工业革命以来，施工技术经历了漫长的发展历程，不断涌现出新的施工技术和方法。传统的施工技术在不断完善和改进，如混凝土技术、钢结构技术等；同时，随着科技的不断进步和应用，现代施工技术如预制装配技术、3D打印技术等也不断涌现。未来，随着环保和可持续发展理念的深入人心，绿色施工技术将成为发展趋势，如节能技术、环保建材等将得到广泛应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施工技术的历史与发展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施工技术培训内容</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掌握基础理论知识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基础理论培训是施工技术培训的基石，包括施工工艺、建筑材料、施工图纸等方面的知识，帮助学员理解施工过程的基本原理和要求。</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基础理论培训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提升实际操作能力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实践操作培训是施工技术培训的重要环节，通过模拟施工场景和实际操作，使学员掌握施工设备的操作技巧、施工工艺的实践应用以及解决实际问题的能力。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实践操作培训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强化安全意识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安全教育培训是施工技术培训的必备内容，包括施工现场安全知识、个人防护措施、应急救援等方面的知识，提高学员的安全意识和自我保护能力。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安全教育培训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培养质量观念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质量意识培训是施工技术培训的关键环节，通过讲解质量标准、质量控制方法以及质量管理体系等方面的知识，帮助学员树立正确的质量观念，确保施工质量的稳定和可靠。</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质量意识培训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施工技术培训方法</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通过实地考察施工现场，学员能够直观地了解施工技术和操作流程。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现场教学是一种传统的培训方式，通过实地考察施工现场，学员能够直观地了解施工技术和操作流程，加深对理论知识的理解。此外，现场教学还可以让学员与施工技术人员进行交流，学习实际操作技巧和经验。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现场教学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通过模拟实际施工环境，学员可以在安全的环境下进行实践操作，提高实际操作能力。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模拟教学是一种现代化的培训方式，通过模拟实际施工环境，学员可以在安全的环境下进行实践操作，提高实际操作能力。模拟教学还可以模拟各种复杂施工条件和突发状况，让学员学习如何应对和解决实际问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模拟教学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利用互联网技术进行远程教学，学员可以在家中或其他地方随时随地进行学习。</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网络教学是一种便捷的培训方式，利用互联网技术进行远程教学，学员可以在家中或其他地方随时随地进行学习。网络教学还可以提供丰富的在线资源和互动平台，方便学员交流和讨论，提高学习效果。</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网络教学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https://d.book118.com/698010132065006035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2024-09-14T07:21:49.489</cp:lastPrinted>
  <dcterms:created xsi:type="dcterms:W3CDTF">2024-09-13T23:21:49Z</dcterms:created>
  <dcterms:modified xsi:type="dcterms:W3CDTF">2024-09-13T23:21:51Z</dcterms:modified>
</cp:coreProperties>
</file>