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62A6C-77DC-4848-8F04-26A083163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90520-9862-4493-A4E5-0AEF90A2D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1FC46-3C87-4840-A52F-164E2B199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FB5A5-9D9A-4607-B76A-718140C1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E9135-796C-4FC5-99F5-7CC74FA9D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4F5F82-670F-4CC1-AE15-4D12B284C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C944F5-63DF-469C-AC0B-76C2B02B7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1FC8E-6A33-431F-8A5B-661E8AEF2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8E166-D270-4495-976B-722FBF0EF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69A32-3B95-43DC-A48C-3F13ECA68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A31B2-A0B2-4DD2-AE7F-E35FDC861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11117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医药验收员的工作总结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与其他部门的协作情况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个人能力提升与收获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医药验收员是药品流通环节中的重要角色，通过对药品进行严格的质量检查和验收，确保药品的安全性和有效性，保障公众用药安全。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根据药品管理法规，医药验收员需要对药品进行逐批验收，确保药品符合国家标准和规定，防止不合格药品进入市场。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履行法规要求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保障药品安全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对到货的药品进行逐批检查，核对药品的名称、规格、数量、生产厂家等信息，确保与采购订单和发货单一致。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药品验收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对药品的外观、包装、标签等进行检查，确保药品完好无损、无污染、无渗漏等现象，符合质量标准。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详细记录验收过程中的各项信息，如验收日期、验收结果、不合格品情况等，并及时向上级汇报，确保信息准确传递。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记录和报告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对验收过程中发现的不合格品进行标识、隔离和记录，并按照公司规定和法规要求进行处理，防止不合格品流入市场。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信息录入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将验收结果录入系统，生成验收记录。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数量核对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核对药品数量，确保与采购订单一致。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按照质量标准对药品进行检验，包括理化指标、微生物指标等。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接收药品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从供应商处接收药品，并核对采购订单和药品信息。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对药品外观、包装、标签等进行检查，确保符合规定。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《中华人民共和国药典》等相关国家药品标准。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国家药品标准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企业内部制定的药品验收标准，包括外观、质量、包装等方面的要求。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与供应商签订的采购合同中约定的药品质量、数量等要求。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符合验收标准的药品，可以进入库存并销售给顾客。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合格药品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不符合验收标准的药品，需要按照不合格品处理程序进行处理，如退货、销毁等。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不合格药品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在验收过程中发现存在疑问或需要进一步确认的药品，需要暂时存放并等待处理结果。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待处理药品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工作中遇到的问题和解决方案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药品质量问题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包括药品包装破损、药品过期、药品受潮等。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验收流程问题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如验收流程不规范、验收标准不明确等。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信息沟通问题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与供应商或公司内部部门沟通不畅，导致信息不准确或延误。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可能由于供应商管理不善、运输过程中损坏或存储条件不佳等原因导致。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药品质量问题分析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可能由于公司制度不完善、员工培训不足或执行力度不够等原因造成。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验收流程问题分析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可能由于沟通渠道不畅、信息传递不及时或沟通态度不佳等原因引起。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信息沟通问题分析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针对药品质量问题，采取以下措施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加强供应商管理，定期对供应商进行评估和审计；加强药品运输过程中的监管，确保药品在运输过程中不受损坏；改善药品存储条件，确保药品在适宜的环境中存储。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针对验收流程问题，采取以下措施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完善公司验收制度和流程，明确验收标准和责任；加强员工培训，提高员工对验收流程的认识和执行能力；建立监督机制，定期对验收流程进行检查和评估。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针对信息沟通问题，采取以下措施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建立有效的沟通渠道，确保信息能够及时、准确地传递；加强部门之间的协作和配合，形成良好的团队合作氛围；提高沟通技巧和态度，积极与供应商和公司内部部门进行沟通。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https://d.book118.com/698011117132006033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2024-09-11T23:28:58.335</cp:lastPrinted>
  <dcterms:created xsi:type="dcterms:W3CDTF">2024-09-11T15:28:58Z</dcterms:created>
  <dcterms:modified xsi:type="dcterms:W3CDTF">2024-09-11T15:29:00Z</dcterms:modified>
</cp:coreProperties>
</file>