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CA52B-D6A5-48A2-B8D8-C106B8A6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CED05-6638-4FC6-9258-7E157458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6A66F-7993-45D6-9754-B6E010C94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25B6B-FC1F-45AE-A4A3-83A3D6A1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11122-632A-4FAC-A1E0-7BDF3AD2B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B7B13-564F-4977-9CB0-B465F4290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F56D5-016C-4540-9236-2ADBB91A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CDE99-6FA3-4954-AD62-08C23FF5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C6208-35F5-40A4-9C14-3C7C5FE9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18CAB-32A7-43A9-80CA-52601C03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208A5-09BF-4B9F-A4C6-C9719C3C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203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护理文书书写常见问题及改进措施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本年度护理文书书写亮点与经验分享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下一年度护理文书书写工作计划与展望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本年度护理文书书写工作总结与反思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回顾过去一年护理文书书写的工作情况，总结经验教训，提升护理文书书写质量。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随着医疗技术的不断发展和患者需求的日益提高，护理文书书写在医疗护理工作中的地位越来越重要。为了更好地服务于患者，提高医疗护理质量，对护理文书书写进行年度总结显得尤为重要。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本年度护理文书书写工作的整体情况。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书写质量评估及改进措施。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书写过程中遇到的问题和解决方法。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下一年度护理文书书写工作的展望和计划。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总结词：数量庞大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详细描述：本年度护理文书书写数量庞大，涵盖了病人的入院记录、护理计划、病情观察记录、医嘱执行单等多个方面，共计完成了数十万份文书。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文书书写数量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总结词：质量稳定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详细描述：在护理文书书写过程中，我们始终坚持高标准、严要求，确保文书质量稳定。通过定期自查和互查，及时发现并纠正书写错误，提高了文书的质量水平。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文书书写质量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文书书写效率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总结词：效率提升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详细描述：通过优化文书书写流程、采用电子化系统等措施，本年度护理文书书写效率得到了显著提升。在保证书写质量的同时，缩短了文书完成时间，提高了工作效率。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护理文书书写常见问题及改进措施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书写不规范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格式不统一、字迹潦草、错别字、语法错误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护理文书书写格式不统一，影响阅读；字迹潦草，难以辨认；错别字、语法错误较多，影响信息传递。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记录不真实、信息遗漏、前后矛盾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护理文书记录与实际情况存在出入，影响信息的真实性；信息遗漏，导致无法全面了解患者情况；记录前后矛盾，影响信息的连贯性和可信度。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信息不准确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缺乏重点、内容冗长、缺乏分析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护理文书内容缺乏重点，无法突出关键信息；内容冗长，缺乏精炼和提炼；缺乏对病情和护理措施的分析和评估，无法为后续护理提供参考。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内容不完整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https://d.book118.com/698012032122006030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2024-09-07T09:23:21.166</cp:lastPrinted>
  <dcterms:created xsi:type="dcterms:W3CDTF">2024-09-07T01:23:21Z</dcterms:created>
  <dcterms:modified xsi:type="dcterms:W3CDTF">2024-09-07T01:23:23Z</dcterms:modified>
</cp:coreProperties>
</file>