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4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DB6E7C3-20DF-4620-AFA1-2195F51363C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6B79C82-8DE4-4602-B11E-4CF1428DA490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685800" rtl="0" fontAlgn="base">
      <a:spcBef>
        <a:spcPct val="30000"/>
      </a:spcBef>
      <a:spcAft>
        <a:spcPct val="0"/>
      </a:spcAft>
      <a:defRPr sz="900" kern="1200">
        <a:solidFill>
          <a:schemeClr val="tx1"/>
        </a:solidFill>
        <a:latin typeface="+mn-lt"/>
        <a:ea typeface="+mn-ea"/>
        <a:cs typeface="等线"/>
      </a:defRPr>
    </a:lvl1pPr>
    <a:lvl2pPr marL="342900" algn="l" defTabSz="685800" rtl="0" fontAlgn="base">
      <a:spcBef>
        <a:spcPct val="30000"/>
      </a:spcBef>
      <a:spcAft>
        <a:spcPct val="0"/>
      </a:spcAft>
      <a:defRPr sz="900" kern="1200">
        <a:solidFill>
          <a:schemeClr val="tx1"/>
        </a:solidFill>
        <a:latin typeface="+mn-lt"/>
        <a:ea typeface="+mn-ea"/>
        <a:cs typeface="等线"/>
      </a:defRPr>
    </a:lvl2pPr>
    <a:lvl3pPr marL="685800" algn="l" defTabSz="685800" rtl="0" fontAlgn="base">
      <a:spcBef>
        <a:spcPct val="30000"/>
      </a:spcBef>
      <a:spcAft>
        <a:spcPct val="0"/>
      </a:spcAft>
      <a:defRPr sz="900" kern="1200">
        <a:solidFill>
          <a:schemeClr val="tx1"/>
        </a:solidFill>
        <a:latin typeface="+mn-lt"/>
        <a:ea typeface="+mn-ea"/>
        <a:cs typeface="等线"/>
      </a:defRPr>
    </a:lvl3pPr>
    <a:lvl4pPr marL="1028700" algn="l" defTabSz="685800" rtl="0" fontAlgn="base">
      <a:spcBef>
        <a:spcPct val="30000"/>
      </a:spcBef>
      <a:spcAft>
        <a:spcPct val="0"/>
      </a:spcAft>
      <a:defRPr sz="900" kern="1200">
        <a:solidFill>
          <a:schemeClr val="tx1"/>
        </a:solidFill>
        <a:latin typeface="+mn-lt"/>
        <a:ea typeface="+mn-ea"/>
        <a:cs typeface="等线"/>
      </a:defRPr>
    </a:lvl4pPr>
    <a:lvl5pPr marL="1371600" algn="l" defTabSz="685800" rtl="0" fontAlgn="base">
      <a:spcBef>
        <a:spcPct val="30000"/>
      </a:spcBef>
      <a:spcAft>
        <a:spcPct val="0"/>
      </a:spcAft>
      <a:defRPr sz="900" kern="1200">
        <a:solidFill>
          <a:schemeClr val="tx1"/>
        </a:solidFill>
        <a:latin typeface="+mn-lt"/>
        <a:ea typeface="+mn-ea"/>
        <a:cs typeface="等线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6385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6386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noFill/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16387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 bwMode="auto">
          <a:noFill/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6647171-8E84-4639-A3E4-8BC0141E57E7}" type="slidenum">
              <a:rPr lang="zh-CN" altLang="en-US">
                <a:cs typeface="等线"/>
              </a:rPr>
              <a:t>1</a:t>
            </a:fld>
            <a:endParaRPr lang="en-US" altLang="zh-CN">
              <a:cs typeface="等线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6385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6386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 bwMode="auto">
          <a:noFill/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16387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 bwMode="auto">
          <a:noFill/>
          <a:ln>
            <a:miter lim="800000"/>
          </a:ln>
        </p:spPr>
        <p:txBody>
          <a:bodyPr wrap="square" numCol="1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6647171-8E84-4639-A3E4-8BC0141E57E7}" type="slidenum">
              <a:rPr lang="zh-CN" altLang="en-US">
                <a:cs typeface="等线"/>
              </a:rPr>
              <a:t>6</a:t>
            </a:fld>
            <a:endParaRPr lang="en-US" altLang="zh-CN">
              <a:cs typeface="等线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4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6C71E87-C414-4E57-831A-D1FDD07D2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DE3FC95-81BC-4CD9-A488-2230CAF24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53138C6-7EB4-4D69-8523-3EE67EDCC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3CC7BBB-BBEF-4138-B681-125CCFD61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672EDE63-022C-463A-A7EE-8ED329FBA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6FF09914-6C27-4834-B897-D9D200088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C018E9DB-5FBA-4B83-8378-BF9988EF0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DE9E0DC7-775B-4BB4-A484-10233A723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D58259F-8274-4E3B-A6B7-B80FDC8E9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B096B7B-7A04-454A-9B04-1B678F9B8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F6BEDF6-7456-4A31-80FE-DFBE09769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7A248-74DF-4D5D-9A0E-66EBCBF43E0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33F48B-F685-4B8C-8122-EA7023ADFCC0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circl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DE9205-A851-4A40-B76C-B1ECB07A6AB5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F13D5-2670-4E9A-BC10-CECE8698B5E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circl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14647-464B-4147-92DB-DFF667C15234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5F643B-D08D-4486-9C07-EFF1B480F4A6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circl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4CBDA-26FD-4B4B-8F47-E1C943E0486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DE376-B2B8-4C18-B926-F2CA35243B9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circl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2"/>
            </p:custDataLst>
          </p:nvPr>
        </p:nvGrpSpPr>
        <p:grpSpPr>
          <a:xfrm>
            <a:off x="0" y="0"/>
            <a:ext cx="9144000" cy="5143499"/>
            <a:chExt cx="9144000" cy="5143500"/>
          </a:xfrm>
        </p:grpSpPr>
        <p:sp>
          <p:nvSpPr>
            <p:cNvPr id="11" name="矩形 10"/>
            <p:cNvSpPr/>
            <p:nvPr>
              <p:custDataLst>
                <p:tags r:id="rId3"/>
              </p:custDataLst>
            </p:nvPr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chemeClr val="accent3">
                    <a:lumMod val="75000"/>
                  </a:schemeClr>
                </a:gs>
                <a:gs pos="50000">
                  <a:schemeClr val="bg1"/>
                </a:gs>
                <a:gs pos="100000">
                  <a:schemeClr val="accent3">
                    <a:lumMod val="75000"/>
                  </a:schemeClr>
                </a:gs>
              </a:gsLst>
              <a:lin ang="0" scaled="0"/>
            </a:gradFill>
            <a:ln w="76200" cap="flat" cmpd="sng" algn="ctr">
              <a:noFill/>
              <a:prstDash val="solid"/>
              <a:miter lim="800000"/>
            </a:ln>
          </p:spPr>
          <p:txBody>
            <a:bodyPr anchor="ctr"/>
            <a:lstStyle>
              <a:defPPr>
                <a:defRPr lang="zh-CN"/>
              </a:defPPr>
              <a:lvl1pPr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1pPr>
              <a:lvl2pPr marL="342900" indent="1143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2pPr>
              <a:lvl3pPr marL="685800" indent="2286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3pPr>
              <a:lvl4pPr marL="1028700" indent="3429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4pPr>
              <a:lvl5pPr marL="1371600" indent="4572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9pPr>
            </a:lstStyle>
            <a:p>
              <a:pPr algn="ctr" defTabSz="9144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800" kern="0">
                <a:solidFill>
                  <a:prstClr val="white"/>
                </a:solidFill>
                <a:latin typeface="Arial"/>
                <a:ea typeface="微软雅黑" panose="020b0503020204020204" charset="-122"/>
                <a:cs typeface="+mn-cs"/>
              </a:endParaRPr>
            </a:p>
          </p:txBody>
        </p:sp>
        <p:sp>
          <p:nvSpPr>
            <p:cNvPr id="12" name="矩形 11"/>
            <p:cNvSpPr/>
            <p:nvPr>
              <p:custDataLst>
                <p:tags r:id="rId4"/>
              </p:custDataLst>
            </p:nvPr>
          </p:nvSpPr>
          <p:spPr>
            <a:xfrm>
              <a:off x="84962" y="101575"/>
              <a:ext cx="8970138" cy="4876825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76200" cap="flat" cmpd="sng" algn="ctr">
              <a:noFill/>
              <a:prstDash val="solid"/>
              <a:miter lim="800000"/>
            </a:ln>
          </p:spPr>
          <p:txBody>
            <a:bodyPr anchor="ctr"/>
            <a:lstStyle>
              <a:defPPr>
                <a:defRPr lang="zh-CN"/>
              </a:defPPr>
              <a:lvl1pPr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1pPr>
              <a:lvl2pPr marL="342900" indent="1143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2pPr>
              <a:lvl3pPr marL="685800" indent="2286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3pPr>
              <a:lvl4pPr marL="1028700" indent="3429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4pPr>
              <a:lvl5pPr marL="1371600" indent="4572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9pPr>
            </a:lstStyle>
            <a:p>
              <a:pPr algn="ctr" defTabSz="9144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800" kern="0">
                <a:solidFill>
                  <a:prstClr val="white"/>
                </a:solidFill>
                <a:latin typeface="Arial"/>
                <a:ea typeface="微软雅黑" panose="020b0503020204020204" charset="-122"/>
                <a:cs typeface="+mn-cs"/>
              </a:endParaRPr>
            </a:p>
          </p:txBody>
        </p:sp>
      </p:grpSp>
    </p:spTree>
  </p:cSld>
  <p:clrMapOvr>
    <a:masterClrMapping/>
  </p:clrMapOvr>
  <p:transition spd="slow">
    <p:circl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6"/>
          <p:cNvGrpSpPr/>
          <p:nvPr userDrawn="1">
            <p:custDataLst>
              <p:tags r:id="rId2"/>
            </p:custDataLst>
          </p:nvPr>
        </p:nvGrpSpPr>
        <p:grpSpPr>
          <a:xfrm>
            <a:off x="2338388" y="822325"/>
            <a:ext cx="4467225" cy="23813"/>
            <a:chOff x="3060700" y="4724400"/>
            <a:chExt cx="5955507" cy="31432"/>
          </a:xfrm>
        </p:grpSpPr>
        <p:cxnSp>
          <p:nvCxnSpPr>
            <p:cNvPr id="4" name="直接连接符 7"/>
            <p:cNvCxnSpPr/>
            <p:nvPr>
              <p:custDataLst>
                <p:tags r:id="rId3"/>
              </p:custDataLst>
            </p:nvPr>
          </p:nvCxnSpPr>
          <p:spPr>
            <a:xfrm>
              <a:off x="3060700" y="4724400"/>
              <a:ext cx="5955507" cy="0"/>
            </a:xfrm>
            <a:prstGeom prst="line">
              <a:avLst/>
            </a:prstGeom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直接连接符 8"/>
            <p:cNvCxnSpPr/>
            <p:nvPr>
              <p:custDataLst>
                <p:tags r:id="rId4"/>
              </p:custDataLst>
            </p:nvPr>
          </p:nvCxnSpPr>
          <p:spPr>
            <a:xfrm>
              <a:off x="3060700" y="4755832"/>
              <a:ext cx="5955507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708064" y="314326"/>
            <a:ext cx="5467350" cy="512945"/>
          </a:xfrm>
        </p:spPr>
        <p:txBody>
          <a:bodyPr>
            <a:normAutofit/>
          </a:bodyPr>
          <a:lstStyle>
            <a:lvl1pPr algn="ctr">
              <a:defRPr sz="2700" b="0">
                <a:solidFill>
                  <a:schemeClr val="bg1">
                    <a:lumMod val="50000"/>
                  </a:schemeClr>
                </a:solidFill>
                <a:effectLst/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8534E-9879-474B-B478-CB2F3970423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7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A42D2-FBD8-4CEE-89CA-807361AE404F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circl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FDFA39-2FEC-4646-A628-2AD4C421D1E0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151283-A1EF-4A27-8D9F-1D04CFC3B6F8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circl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1ECE9-9CE5-43F7-95F1-050832FCB6A5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76BA44-A7DF-4F8D-A8B8-B704F07CFC7C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circl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3887391" y="740569"/>
            <a:ext cx="4629150" cy="3655219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D9B7C-FBB2-4626-B4DE-BBDE39B5E8E0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8E6F9-84A6-4244-B80A-D68ABB967199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circl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0101A6-DA96-43CB-B82D-5DE516BAEA8B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F5A959-F03D-4E3E-9C12-1AC6912B7814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circl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5DF0FB-92F2-4764-978D-4BEEF00BBA69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A4D8D-2C06-402A-9607-CFC0C6AC7F1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 spd="slow">
    <p:circl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and Vertical Tex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circl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144.xml" /><Relationship Id="rId14" Type="http://schemas.openxmlformats.org/officeDocument/2006/relationships/image" Target="../media/image1.jpeg" /><Relationship Id="rId15" Type="http://schemas.openxmlformats.org/officeDocument/2006/relationships/image" Target="../media/image2.jpeg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3.png" /><Relationship Id="rId24" Type="http://schemas.openxmlformats.org/officeDocument/2006/relationships/tags" Target="../tags/tag151.xml" /><Relationship Id="rId25" Type="http://schemas.openxmlformats.org/officeDocument/2006/relationships/image" Target="../media/image4.jpeg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25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-9326" y="-1"/>
            <a:ext cx="9153326" cy="5157148"/>
          </a:xfrm>
          <a:prstGeom prst="rect">
            <a:avLst/>
          </a:prstGeom>
          <a:blipFill dpi="0" rotWithShape="1">
            <a:blip r:embed="rId14">
              <a:alphaModFix amt="29000"/>
              <a:duotone>
                <a:prstClr val="black"/>
                <a:srgbClr val="E4E4E4">
                  <a:tint val="45000"/>
                  <a:satMod val="400000"/>
                </a:srgbClr>
              </a:duotone>
            </a:blip>
            <a:tile tx="0" ty="0" sx="100000" sy="100000" flip="none" algn="tl"/>
          </a:blipFill>
        </p:spPr>
      </p:pic>
      <p:sp>
        <p:nvSpPr>
          <p:cNvPr id="1027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 bwMode="auto">
          <a:xfrm>
            <a:off x="628650" y="274638"/>
            <a:ext cx="7886700" cy="993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68580" tIns="34290" rIns="68580" bIns="3429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 bwMode="auto">
          <a:xfrm>
            <a:off x="628650" y="1370013"/>
            <a:ext cx="7886700" cy="32623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68580" tIns="34290" rIns="68580" bIns="34290" numCol="1" anchor="t" anchorCtr="0" compatLnSpc="1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algn="l" defTabSz="685800" rtl="0" fontAlgn="auto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>
              <a:defRPr/>
            </a:pPr>
            <a:fld id="{FCB1ECF6-ED35-45A0-88A8-0D5A48E1AF4B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algn="ctr" defTabSz="685800" rtl="0" fontAlgn="auto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algn="r" defTabSz="685800" rtl="0" fontAlgn="auto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>
              <a:defRPr/>
            </a:pPr>
            <a:fld id="{8DCD2622-CBC9-4505-ACDC-31790B87F8CF}" type="slidenum">
              <a:rPr lang="zh-CN" altLang="en-US"/>
              <a:t/>
            </a:fld>
            <a:endParaRPr lang="zh-CN" altLang="en-US"/>
          </a:p>
        </p:txBody>
      </p:sp>
      <p:pic>
        <p:nvPicPr>
          <p:cNvPr id="1029" name="图片 1073743875" descr="学科网 zxxk.com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 spd="slow">
    <p:circle/>
  </p:transition>
  <p:timing/>
  <p:txStyles>
    <p:titleStyle>
      <a:lvl1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造字工房悦黑（非商用）常规体"/>
        </a:defRPr>
      </a:lvl1pPr>
      <a:lvl2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gency FB"/>
          <a:ea typeface="造字工房悦黑（非商用）常规体"/>
          <a:cs typeface="造字工房悦黑（非商用）常规体"/>
        </a:defRPr>
      </a:lvl2pPr>
      <a:lvl3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gency FB"/>
          <a:ea typeface="造字工房悦黑（非商用）常规体"/>
          <a:cs typeface="造字工房悦黑（非商用）常规体"/>
        </a:defRPr>
      </a:lvl3pPr>
      <a:lvl4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gency FB"/>
          <a:ea typeface="造字工房悦黑（非商用）常规体"/>
          <a:cs typeface="造字工房悦黑（非商用）常规体"/>
        </a:defRPr>
      </a:lvl4pPr>
      <a:lvl5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gency FB"/>
          <a:ea typeface="造字工房悦黑（非商用）常规体"/>
          <a:cs typeface="造字工房悦黑（非商用）常规体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gency FB"/>
          <a:ea typeface="造字工房悦黑（非商用）常规体"/>
          <a:cs typeface="造字工房悦黑（非商用）常规体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gency FB"/>
          <a:ea typeface="造字工房悦黑（非商用）常规体"/>
          <a:cs typeface="造字工房悦黑（非商用）常规体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gency FB"/>
          <a:ea typeface="造字工房悦黑（非商用）常规体"/>
          <a:cs typeface="造字工房悦黑（非商用）常规体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gency FB"/>
          <a:ea typeface="造字工房悦黑（非商用）常规体"/>
          <a:cs typeface="造字工房悦黑（非商用）常规体"/>
        </a:defRPr>
      </a:lvl9pPr>
    </p:titleStyle>
    <p:bodyStyle>
      <a:lvl1pPr marL="171450" indent="-171450" algn="l" defTabSz="685800" rtl="0" fontAlgn="base">
        <a:lnSpc>
          <a:spcPct val="90000"/>
        </a:lnSpc>
        <a:spcBef>
          <a:spcPts val="750"/>
        </a:spcBef>
        <a:spcAft>
          <a:spcPct val="0"/>
        </a:spcAft>
        <a:buFont typeface="Arial"/>
        <a:buChar char="•"/>
        <a:defRPr sz="2100" kern="1200">
          <a:solidFill>
            <a:schemeClr val="tx1"/>
          </a:solidFill>
          <a:latin typeface="+mn-lt"/>
          <a:ea typeface="+mn-ea"/>
          <a:cs typeface="造字工房悦黑（非商用）常规体"/>
        </a:defRPr>
      </a:lvl1pPr>
      <a:lvl2pPr marL="5143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/>
        <a:buChar char="•"/>
        <a:defRPr kern="1200">
          <a:solidFill>
            <a:schemeClr val="tx1"/>
          </a:solidFill>
          <a:latin typeface="+mn-lt"/>
          <a:ea typeface="+mn-ea"/>
          <a:cs typeface="造字工房悦黑（非商用）常规体"/>
        </a:defRPr>
      </a:lvl2pPr>
      <a:lvl3pPr marL="8572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造字工房悦黑（非商用）常规体"/>
        </a:defRPr>
      </a:lvl3pPr>
      <a:lvl4pPr marL="12001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/>
        <a:buChar char="•"/>
        <a:defRPr sz="1400" kern="1200">
          <a:solidFill>
            <a:schemeClr val="tx1"/>
          </a:solidFill>
          <a:latin typeface="+mn-lt"/>
          <a:ea typeface="+mn-ea"/>
          <a:cs typeface="造字工房悦黑（非商用）常规体"/>
        </a:defRPr>
      </a:lvl4pPr>
      <a:lvl5pPr marL="15430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/>
        <a:buChar char="•"/>
        <a:defRPr sz="1400" kern="1200">
          <a:solidFill>
            <a:schemeClr val="tx1"/>
          </a:solidFill>
          <a:latin typeface="+mn-lt"/>
          <a:ea typeface="+mn-ea"/>
          <a:cs typeface="造字工房悦黑（非商用）常规体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image" Target="../media/image5.jpeg" /><Relationship Id="rId5" Type="http://schemas.openxmlformats.org/officeDocument/2006/relationships/tags" Target="../tags/tag168.xml" /><Relationship Id="rId6" Type="http://schemas.openxmlformats.org/officeDocument/2006/relationships/tags" Target="../tags/tag16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image" Target="../media/image6.png" /><Relationship Id="rId6" Type="http://schemas.openxmlformats.org/officeDocument/2006/relationships/tags" Target="../tags/tag2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image" Target="../media/image7.png" /><Relationship Id="rId6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hyperlink" Target="https://d.book118.com/69801405101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4"/>
            </p:custDataLst>
          </p:nvPr>
        </p:nvSpPr>
        <p:spPr>
          <a:xfrm>
            <a:off x="-68580" y="1130299"/>
            <a:ext cx="9144000" cy="2685094"/>
          </a:xfrm>
          <a:prstGeom prst="rect">
            <a:avLst/>
          </a:prstGeom>
          <a:solidFill>
            <a:srgbClr val="A80000"/>
          </a:solidFill>
          <a:ln w="76200" cap="flat" cmpd="sng" algn="ctr">
            <a:noFill/>
            <a:prstDash val="solid"/>
            <a:miter lim="800000"/>
          </a:ln>
        </p:spPr>
        <p:txBody>
          <a:bodyPr anchor="ctr"/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 defTabSz="91440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800" kern="0">
              <a:solidFill>
                <a:prstClr val="white"/>
              </a:solidFill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5362" name="TextBox 2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66700" y="1838984"/>
            <a:ext cx="8267700" cy="87139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000" b="1">
                <a:solidFill>
                  <a:schemeClr val="bg1"/>
                </a:solidFill>
                <a:latin typeface="宋体" panose="02010600030101010101" pitchFamily="2" charset="-122"/>
                <a:ea typeface="黑体" panose="02010609060101010101" charset="-122"/>
              </a:rPr>
              <a:t>初识</a:t>
            </a:r>
            <a:r>
              <a:rPr lang="en-US" altLang="zh-CN" sz="4000" b="1">
                <a:solidFill>
                  <a:schemeClr val="bg1"/>
                </a:solidFill>
                <a:latin typeface="宋体" panose="02010600030101010101" pitchFamily="2" charset="-122"/>
                <a:ea typeface="黑体" panose="02010609060101010101" charset="-122"/>
              </a:rPr>
              <a:t>Python</a:t>
            </a:r>
            <a:endParaRPr lang="en-US" altLang="zh-CN" sz="4000" b="1">
              <a:solidFill>
                <a:schemeClr val="bg1"/>
              </a:solidFill>
              <a:latin typeface="宋体" panose="02010600030101010101" pitchFamily="2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6"/>
          <p:cNvSpPr txBox="1"/>
          <p:nvPr>
            <p:custDataLst>
              <p:tags r:id="rId3"/>
            </p:custDataLst>
          </p:nvPr>
        </p:nvSpPr>
        <p:spPr bwMode="auto">
          <a:xfrm>
            <a:off x="207964" y="225959"/>
            <a:ext cx="2535236" cy="416108"/>
          </a:xfrm>
          <a:prstGeom prst="rect">
            <a:avLst/>
          </a:prstGeom>
          <a:solidFill>
            <a:schemeClr val="accent3">
              <a:lumMod val="75000"/>
            </a:schemeClr>
          </a:solidFill>
          <a:effectLst/>
        </p:spPr>
        <p:txBody>
          <a:bodyPr wrap="square" lIns="76803" tIns="38402" rIns="76803" bIns="38402">
            <a:spAutoFit/>
          </a:bodyPr>
          <a:lstStyle>
            <a:defPPr>
              <a:defRPr lang="zh-CN"/>
            </a:defPPr>
            <a:lvl1pPr algn="ctr" defTabSz="685800" rtl="0" fontAlgn="base">
              <a:spcBef>
                <a:spcPct val="0"/>
              </a:spcBef>
              <a:spcAft>
                <a:spcPct val="0"/>
              </a:spcAft>
              <a:defRPr sz="9600" b="1" kern="1200" spc="300">
                <a:solidFill>
                  <a:schemeClr val="accent2"/>
                </a:solidFill>
                <a:effectLst>
                  <a:innerShdw blurRad="76200" dist="76200" dir="13500000">
                    <a:prstClr val="black">
                      <a:alpha val="50000"/>
                    </a:prstClr>
                  </a:innerShdw>
                </a:effectLst>
                <a:latin typeface="Arial"/>
                <a:ea typeface="微软雅黑" panose="020b0503020204020204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Python</a:t>
            </a:r>
            <a:r>
              <a:rPr lang="zh-CN" altLang="en-US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语言</a:t>
            </a:r>
            <a:endParaRPr lang="zh-CN" altLang="en-US" sz="2200">
              <a:solidFill>
                <a:schemeClr val="bg1"/>
              </a:solidFill>
              <a:effectLst/>
              <a:latin typeface="微软雅黑" panose="020b0503020204020204" charset="-122"/>
              <a:cs typeface="+mn-cs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716" y="1064159"/>
            <a:ext cx="2499484" cy="3648392"/>
          </a:xfrm>
          <a:prstGeom prst="rect">
            <a:avLst/>
          </a:prstGeom>
          <a:effectLst/>
        </p:spPr>
      </p:pic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2910841" y="999034"/>
            <a:ext cx="5806440" cy="3713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Python</a:t>
            </a:r>
            <a:r>
              <a:rPr lang="zh-CN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是</a:t>
            </a:r>
            <a:r>
              <a:rPr lang="zh-CN" altLang="zh-CN" sz="2000" b="1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面向对象</a:t>
            </a:r>
            <a:r>
              <a:rPr lang="zh-CN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计算机程序设计</a:t>
            </a:r>
            <a:r>
              <a:rPr lang="zh-CN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高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级</a:t>
            </a:r>
            <a:r>
              <a:rPr lang="zh-CN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语言</a:t>
            </a:r>
            <a:endParaRPr lang="en-US" altLang="zh-CN" sz="2000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Python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是</a:t>
            </a: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解释型</a:t>
            </a:r>
            <a:r>
              <a:rPr lang="zh-CN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计算机程序设计</a:t>
            </a:r>
            <a:r>
              <a:rPr lang="zh-CN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高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级</a:t>
            </a:r>
            <a:r>
              <a:rPr lang="zh-CN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语言</a:t>
            </a:r>
            <a:endParaRPr lang="en-US" altLang="zh-CN" sz="2000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Python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提供了</a:t>
            </a: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丰富和强大的库</a:t>
            </a:r>
            <a:endParaRPr lang="en-US" altLang="zh-CN" sz="2000" b="1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Python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程序编写需使用</a:t>
            </a: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规范的代码</a:t>
            </a:r>
            <a:endParaRPr lang="en-US" altLang="zh-CN" sz="2000" b="1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Python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设计哲学是简单、优雅、明确，因此其</a:t>
            </a: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语法简单、清晰，方便组织</a:t>
            </a:r>
            <a:endParaRPr lang="en-US" altLang="zh-CN" sz="2000" b="1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endParaRPr lang="en-US" altLang="zh-CN" sz="2000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但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Python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语言</a:t>
            </a: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运行速度慢和源代码加密困难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等缺点</a:t>
            </a:r>
            <a:endParaRPr lang="zh-CN" altLang="zh-CN" sz="2000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6"/>
          <p:cNvSpPr txBox="1"/>
          <p:nvPr>
            <p:custDataLst>
              <p:tags r:id="rId3"/>
            </p:custDataLst>
          </p:nvPr>
        </p:nvSpPr>
        <p:spPr bwMode="auto">
          <a:xfrm>
            <a:off x="207964" y="225959"/>
            <a:ext cx="2535236" cy="416108"/>
          </a:xfrm>
          <a:prstGeom prst="rect">
            <a:avLst/>
          </a:prstGeom>
          <a:solidFill>
            <a:schemeClr val="accent3">
              <a:lumMod val="75000"/>
            </a:schemeClr>
          </a:solidFill>
          <a:effectLst/>
        </p:spPr>
        <p:txBody>
          <a:bodyPr wrap="square" lIns="76803" tIns="38402" rIns="76803" bIns="38402">
            <a:spAutoFit/>
          </a:bodyPr>
          <a:lstStyle>
            <a:defPPr>
              <a:defRPr lang="zh-CN"/>
            </a:defPPr>
            <a:lvl1pPr algn="ctr" defTabSz="685800" rtl="0" fontAlgn="base">
              <a:spcBef>
                <a:spcPct val="0"/>
              </a:spcBef>
              <a:spcAft>
                <a:spcPct val="0"/>
              </a:spcAft>
              <a:defRPr sz="9600" b="1" kern="1200" spc="300">
                <a:solidFill>
                  <a:schemeClr val="accent2"/>
                </a:solidFill>
                <a:effectLst>
                  <a:innerShdw blurRad="76200" dist="76200" dir="13500000">
                    <a:prstClr val="black">
                      <a:alpha val="50000"/>
                    </a:prstClr>
                  </a:innerShdw>
                </a:effectLst>
                <a:latin typeface="Arial"/>
                <a:ea typeface="微软雅黑" panose="020b0503020204020204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编程环境</a:t>
            </a:r>
            <a:endParaRPr lang="zh-CN" altLang="en-US" sz="2200">
              <a:solidFill>
                <a:schemeClr val="bg1"/>
              </a:solidFill>
              <a:effectLst/>
              <a:latin typeface="微软雅黑" panose="020b0503020204020204" charset="-122"/>
              <a:cs typeface="+mn-cs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341819" y="1187103"/>
            <a:ext cx="8002079" cy="481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集成开发环境（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IDE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）：用于</a:t>
            </a: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提供程序开发环境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的应用程序</a:t>
            </a:r>
            <a:endParaRPr lang="en-US" altLang="zh-CN" sz="2000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341819" y="2114734"/>
            <a:ext cx="8002079" cy="14051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IDLE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Python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程序开发的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IDE</a:t>
            </a:r>
            <a:endParaRPr lang="en-US" altLang="zh-CN" sz="2000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解释器：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对输入的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Python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代码进行解释和执行</a:t>
            </a:r>
            <a:endParaRPr lang="en-US" altLang="zh-CN" sz="2000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编辑器：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用来写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Python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代码的工具，可保存代码重复使用</a:t>
            </a:r>
            <a:endParaRPr lang="en-US" altLang="zh-CN" sz="2000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矩形 2"/>
          <p:cNvSpPr/>
          <p:nvPr>
            <p:custDataLst>
              <p:tags r:id="rId6"/>
            </p:custDataLst>
          </p:nvPr>
        </p:nvSpPr>
        <p:spPr>
          <a:xfrm>
            <a:off x="341819" y="3956397"/>
            <a:ext cx="725871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Python 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代码有两种运行方式，即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交互运行方式和文件运行方式</a:t>
            </a:r>
            <a:endParaRPr lang="zh-CN" altLang="en-US" sz="20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6"/>
          <p:cNvSpPr txBox="1"/>
          <p:nvPr>
            <p:custDataLst>
              <p:tags r:id="rId3"/>
            </p:custDataLst>
          </p:nvPr>
        </p:nvSpPr>
        <p:spPr bwMode="auto">
          <a:xfrm>
            <a:off x="207964" y="225959"/>
            <a:ext cx="4585016" cy="416108"/>
          </a:xfrm>
          <a:prstGeom prst="rect">
            <a:avLst/>
          </a:prstGeom>
          <a:solidFill>
            <a:schemeClr val="accent3">
              <a:lumMod val="75000"/>
            </a:schemeClr>
          </a:solidFill>
          <a:effectLst/>
        </p:spPr>
        <p:txBody>
          <a:bodyPr wrap="square" lIns="76803" tIns="38402" rIns="76803" bIns="38402">
            <a:spAutoFit/>
          </a:bodyPr>
          <a:lstStyle>
            <a:defPPr>
              <a:defRPr lang="zh-CN"/>
            </a:defPPr>
            <a:lvl1pPr algn="ctr" defTabSz="685800" rtl="0" fontAlgn="base">
              <a:spcBef>
                <a:spcPct val="0"/>
              </a:spcBef>
              <a:spcAft>
                <a:spcPct val="0"/>
              </a:spcAft>
              <a:defRPr sz="9600" b="1" kern="1200" spc="300">
                <a:solidFill>
                  <a:schemeClr val="accent2"/>
                </a:solidFill>
                <a:effectLst>
                  <a:innerShdw blurRad="76200" dist="76200" dir="13500000">
                    <a:prstClr val="black">
                      <a:alpha val="50000"/>
                    </a:prstClr>
                  </a:innerShdw>
                </a:effectLst>
                <a:latin typeface="Arial"/>
                <a:ea typeface="微软雅黑" panose="020b0503020204020204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python</a:t>
            </a:r>
            <a:r>
              <a:rPr lang="zh-CN" altLang="en-US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程序编写的格式与规则</a:t>
            </a:r>
            <a:endParaRPr lang="zh-CN" altLang="en-US" sz="2200">
              <a:solidFill>
                <a:schemeClr val="bg1"/>
              </a:solidFill>
              <a:effectLst/>
              <a:latin typeface="微软雅黑" panose="020b0503020204020204" charset="-122"/>
              <a:cs typeface="+mn-cs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207964" y="1166557"/>
            <a:ext cx="8459281" cy="14051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、缩进：指每一行代码前面的留白部分，用来表示代码之间的层次关系。</a:t>
            </a:r>
            <a:endParaRPr lang="en-US" altLang="zh-CN" sz="2000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缩进的空白数量是可变的（建议每个层次缩进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4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个空格），但是</a:t>
            </a:r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所有相同层次的代码块语句必须包含相同的缩进空白数量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，这个必须严格执行。</a:t>
            </a:r>
            <a:endParaRPr lang="en-US" altLang="zh-CN" sz="2000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6"/>
          <p:cNvSpPr txBox="1"/>
          <p:nvPr>
            <p:custDataLst>
              <p:tags r:id="rId3"/>
            </p:custDataLst>
          </p:nvPr>
        </p:nvSpPr>
        <p:spPr bwMode="auto">
          <a:xfrm>
            <a:off x="207964" y="225959"/>
            <a:ext cx="4585016" cy="416108"/>
          </a:xfrm>
          <a:prstGeom prst="rect">
            <a:avLst/>
          </a:prstGeom>
          <a:solidFill>
            <a:schemeClr val="accent3">
              <a:lumMod val="75000"/>
            </a:schemeClr>
          </a:solidFill>
          <a:effectLst/>
        </p:spPr>
        <p:txBody>
          <a:bodyPr wrap="square" lIns="76803" tIns="38402" rIns="76803" bIns="38402">
            <a:spAutoFit/>
          </a:bodyPr>
          <a:lstStyle>
            <a:defPPr>
              <a:defRPr lang="zh-CN"/>
            </a:defPPr>
            <a:lvl1pPr algn="ctr" defTabSz="685800" rtl="0" fontAlgn="base">
              <a:spcBef>
                <a:spcPct val="0"/>
              </a:spcBef>
              <a:spcAft>
                <a:spcPct val="0"/>
              </a:spcAft>
              <a:defRPr sz="9600" b="1" kern="1200" spc="300">
                <a:solidFill>
                  <a:schemeClr val="accent2"/>
                </a:solidFill>
                <a:effectLst>
                  <a:innerShdw blurRad="76200" dist="76200" dir="13500000">
                    <a:prstClr val="black">
                      <a:alpha val="50000"/>
                    </a:prstClr>
                  </a:innerShdw>
                </a:effectLst>
                <a:latin typeface="Arial"/>
                <a:ea typeface="微软雅黑" panose="020b0503020204020204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python</a:t>
            </a:r>
            <a:r>
              <a:rPr lang="zh-CN" altLang="en-US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程序编写的格式与规则</a:t>
            </a:r>
            <a:endParaRPr lang="zh-CN" altLang="en-US" sz="2200">
              <a:solidFill>
                <a:schemeClr val="bg1"/>
              </a:solidFill>
              <a:effectLst/>
              <a:latin typeface="微软雅黑" panose="020b0503020204020204" charset="-122"/>
              <a:cs typeface="+mn-cs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62244" y="1138595"/>
            <a:ext cx="8459281" cy="481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、注释：建议使用注释对代码进行使用说明</a:t>
            </a:r>
            <a:endParaRPr lang="en-US" altLang="zh-CN" sz="2000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162242" y="1712104"/>
            <a:ext cx="8806497" cy="2897996"/>
          </a:xfrm>
          <a:prstGeom prst="rect">
            <a:avLst/>
          </a:prstGeom>
          <a:solidFill>
            <a:schemeClr val="bg1">
              <a:lumMod val="95000"/>
            </a:schemeClr>
          </a:solidFill>
          <a:ln w="19050" cap="flat" cmpd="sng" algn="ctr">
            <a:solidFill>
              <a:schemeClr val="accent5"/>
            </a:solidFill>
            <a:prstDash val="solid"/>
            <a:miter lim="800000"/>
          </a:ln>
        </p:spPr>
        <p:txBody>
          <a:bodyPr rtlCol="0" anchor="ctr"/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marL="0" marR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162242" y="1777444"/>
            <a:ext cx="8624371" cy="1273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①单行注释：使用“</a:t>
            </a:r>
            <a:r>
              <a:rPr lang="en-US" altLang="zh-CN" sz="18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#”</a:t>
            </a:r>
            <a:r>
              <a: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，其后边的内容将不会被执行。一般可放在一行程序代码之后，或者独自成行。如    </a:t>
            </a:r>
            <a:r>
              <a:rPr lang="en-US" altLang="zh-CN" sz="1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# </a:t>
            </a:r>
            <a:r>
              <a:rPr lang="zh-CN" altLang="en-US" sz="1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单行注释的内容</a:t>
            </a:r>
            <a:endParaRPr lang="zh-CN" altLang="en-US" sz="180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800">
              <a:solidFill>
                <a:schemeClr val="tx1">
                  <a:lumMod val="75000"/>
                  <a:lumOff val="25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162241" y="2726890"/>
            <a:ext cx="8624371" cy="858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②多行注释：使用两组，每组三个连续的双引号（或者单引号），两组引号之间为多行注释的内容。如</a:t>
            </a:r>
            <a:endParaRPr lang="en-US" altLang="zh-CN" sz="180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9" name="矩形 8"/>
          <p:cNvSpPr/>
          <p:nvPr>
            <p:custDataLst>
              <p:tags r:id="rId8"/>
            </p:custDataLst>
          </p:nvPr>
        </p:nvSpPr>
        <p:spPr>
          <a:xfrm>
            <a:off x="3068096" y="3502479"/>
            <a:ext cx="1656303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r>
              <a:rPr lang="en-US" altLang="zh-CN" sz="1600">
                <a:solidFill>
                  <a:srgbClr val="FF0000"/>
                </a:solidFill>
              </a:rPr>
              <a:t>"""</a:t>
            </a:r>
            <a:endParaRPr lang="en-US" altLang="zh-CN" sz="1600">
              <a:solidFill>
                <a:srgbClr val="FF0000"/>
              </a:solidFill>
            </a:endParaRPr>
          </a:p>
          <a:p>
            <a:r>
              <a:rPr lang="zh-CN" altLang="en-US" sz="1600">
                <a:solidFill>
                  <a:srgbClr val="FF0000"/>
                </a:solidFill>
              </a:rPr>
              <a:t>多行注释的内容</a:t>
            </a:r>
            <a:endParaRPr lang="zh-CN" altLang="en-US" sz="1600">
              <a:solidFill>
                <a:srgbClr val="FF0000"/>
              </a:solidFill>
            </a:endParaRPr>
          </a:p>
          <a:p>
            <a:r>
              <a:rPr lang="en-US" altLang="zh-CN" sz="1600">
                <a:solidFill>
                  <a:srgbClr val="FF0000"/>
                </a:solidFill>
              </a:rPr>
              <a:t>"""</a:t>
            </a:r>
            <a:endParaRPr lang="en-US" altLang="zh-CN" sz="1600">
              <a:solidFill>
                <a:srgbClr val="FF0000"/>
              </a:solidFill>
            </a:endParaRPr>
          </a:p>
        </p:txBody>
      </p:sp>
      <p:sp>
        <p:nvSpPr>
          <p:cNvPr id="10" name="矩形 9"/>
          <p:cNvSpPr/>
          <p:nvPr>
            <p:custDataLst>
              <p:tags r:id="rId9"/>
            </p:custDataLst>
          </p:nvPr>
        </p:nvSpPr>
        <p:spPr>
          <a:xfrm>
            <a:off x="4919085" y="3498568"/>
            <a:ext cx="183642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r>
              <a:rPr lang="en-US" altLang="zh-CN" sz="1600">
                <a:solidFill>
                  <a:srgbClr val="FF0000"/>
                </a:solidFill>
              </a:rPr>
              <a:t>‘’’</a:t>
            </a:r>
            <a:endParaRPr lang="en-US" altLang="zh-CN" sz="1600">
              <a:solidFill>
                <a:srgbClr val="FF0000"/>
              </a:solidFill>
            </a:endParaRPr>
          </a:p>
          <a:p>
            <a:r>
              <a:rPr lang="zh-CN" altLang="en-US" sz="1600">
                <a:solidFill>
                  <a:srgbClr val="FF0000"/>
                </a:solidFill>
              </a:rPr>
              <a:t>多行注释的内容</a:t>
            </a:r>
            <a:endParaRPr lang="en-US" altLang="zh-CN" sz="1600">
              <a:solidFill>
                <a:srgbClr val="FF0000"/>
              </a:solidFill>
            </a:endParaRPr>
          </a:p>
          <a:p>
            <a:r>
              <a:rPr lang="en-US" altLang="zh-CN" sz="1600">
                <a:solidFill>
                  <a:srgbClr val="FF0000"/>
                </a:solidFill>
              </a:rPr>
              <a:t>‘’’</a:t>
            </a:r>
            <a:endParaRPr lang="zh-CN" altLang="en-US" sz="16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4"/>
            </p:custDataLst>
          </p:nvPr>
        </p:nvSpPr>
        <p:spPr>
          <a:xfrm>
            <a:off x="-68580" y="1130299"/>
            <a:ext cx="9144000" cy="2685094"/>
          </a:xfrm>
          <a:prstGeom prst="rect">
            <a:avLst/>
          </a:prstGeom>
          <a:solidFill>
            <a:srgbClr val="A80000"/>
          </a:solidFill>
          <a:ln w="76200" cap="flat" cmpd="sng" algn="ctr">
            <a:noFill/>
            <a:prstDash val="solid"/>
            <a:miter lim="800000"/>
          </a:ln>
        </p:spPr>
        <p:txBody>
          <a:bodyPr anchor="ctr"/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 defTabSz="91440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800" kern="0">
              <a:solidFill>
                <a:prstClr val="white"/>
              </a:solidFill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5362" name="TextBox 2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66700" y="1838984"/>
            <a:ext cx="8267700" cy="87139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4000" b="1">
                <a:solidFill>
                  <a:schemeClr val="bg1"/>
                </a:solidFill>
                <a:latin typeface="宋体" panose="02010600030101010101" pitchFamily="2" charset="-122"/>
                <a:ea typeface="黑体" panose="02010609060101010101" charset="-122"/>
              </a:rPr>
              <a:t>Python</a:t>
            </a:r>
            <a:r>
              <a:rPr lang="zh-CN" altLang="en-US" sz="4000" b="1">
                <a:solidFill>
                  <a:schemeClr val="bg1"/>
                </a:solidFill>
                <a:latin typeface="宋体" panose="02010600030101010101" pitchFamily="2" charset="-122"/>
                <a:ea typeface="黑体" panose="02010609060101010101" charset="-122"/>
              </a:rPr>
              <a:t>语言基础</a:t>
            </a:r>
            <a:endParaRPr lang="en-US" altLang="zh-CN" sz="4000" b="1">
              <a:solidFill>
                <a:schemeClr val="bg1"/>
              </a:solidFill>
              <a:latin typeface="宋体" panose="02010600030101010101" pitchFamily="2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6"/>
          <p:cNvSpPr txBox="1"/>
          <p:nvPr>
            <p:custDataLst>
              <p:tags r:id="rId3"/>
            </p:custDataLst>
          </p:nvPr>
        </p:nvSpPr>
        <p:spPr bwMode="auto">
          <a:xfrm>
            <a:off x="207964" y="225959"/>
            <a:ext cx="3579176" cy="416108"/>
          </a:xfrm>
          <a:prstGeom prst="rect">
            <a:avLst/>
          </a:prstGeom>
          <a:solidFill>
            <a:schemeClr val="accent3">
              <a:lumMod val="75000"/>
            </a:schemeClr>
          </a:solidFill>
          <a:effectLst/>
        </p:spPr>
        <p:txBody>
          <a:bodyPr wrap="square" lIns="76803" tIns="38402" rIns="76803" bIns="38402">
            <a:spAutoFit/>
          </a:bodyPr>
          <a:lstStyle>
            <a:defPPr>
              <a:defRPr lang="zh-CN"/>
            </a:defPPr>
            <a:lvl1pPr algn="ctr" defTabSz="685800" rtl="0" fontAlgn="base">
              <a:spcBef>
                <a:spcPct val="0"/>
              </a:spcBef>
              <a:spcAft>
                <a:spcPct val="0"/>
              </a:spcAft>
              <a:defRPr sz="9600" b="1" kern="1200" spc="300">
                <a:solidFill>
                  <a:schemeClr val="accent2"/>
                </a:solidFill>
                <a:effectLst>
                  <a:innerShdw blurRad="76200" dist="76200" dir="13500000">
                    <a:prstClr val="black">
                      <a:alpha val="50000"/>
                    </a:prstClr>
                  </a:innerShdw>
                </a:effectLst>
                <a:latin typeface="Arial"/>
                <a:ea typeface="微软雅黑" panose="020b0503020204020204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Python</a:t>
            </a:r>
            <a:r>
              <a:rPr lang="zh-CN" altLang="en-US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常见数据类型</a:t>
            </a:r>
            <a:endParaRPr lang="zh-CN" altLang="en-US" sz="2200">
              <a:solidFill>
                <a:schemeClr val="bg1"/>
              </a:solidFill>
              <a:effectLst/>
              <a:latin typeface="微软雅黑" panose="020b0503020204020204" charset="-122"/>
              <a:cs typeface="+mn-cs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85090" y="1431365"/>
          <a:ext cx="8936990" cy="24530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88110"/>
                <a:gridCol w="1800860"/>
                <a:gridCol w="5748020"/>
              </a:tblGrid>
              <a:tr h="64897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数据类型</a:t>
                      </a:r>
                      <a:endParaRPr lang="zh-CN" altLang="en-US" sz="1800" b="1">
                        <a:solidFill>
                          <a:schemeClr val="tx1"/>
                        </a:solidFill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类型标识符</a:t>
                      </a:r>
                      <a:endParaRPr lang="zh-CN" altLang="en-US" sz="1800" b="1">
                        <a:solidFill>
                          <a:schemeClr val="tx1"/>
                        </a:solidFill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800" b="1">
                          <a:solidFill>
                            <a:schemeClr val="tx1"/>
                          </a:solidFill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类型说明及示例</a:t>
                      </a:r>
                      <a:endParaRPr lang="zh-CN" altLang="en-US" sz="1800" b="1">
                        <a:solidFill>
                          <a:schemeClr val="tx1"/>
                        </a:solidFill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212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整型</a:t>
                      </a:r>
                      <a:endParaRPr lang="zh-CN" altLang="en-US" sz="1800">
                        <a:solidFill>
                          <a:schemeClr val="tx1"/>
                        </a:solidFill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58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实型</a:t>
                      </a:r>
                      <a:endParaRPr lang="zh-CN" altLang="en-US" sz="1800">
                        <a:solidFill>
                          <a:schemeClr val="tx1"/>
                        </a:solidFill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148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字符串型</a:t>
                      </a:r>
                      <a:endParaRPr lang="zh-CN" altLang="en-US" sz="1800">
                        <a:solidFill>
                          <a:schemeClr val="tx1"/>
                        </a:solidFill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8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85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>
                          <a:solidFill>
                            <a:schemeClr val="tx1"/>
                          </a:solidFill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布尔型</a:t>
                      </a:r>
                      <a:endParaRPr lang="zh-CN" altLang="en-US" sz="1800">
                        <a:solidFill>
                          <a:schemeClr val="tx1"/>
                        </a:solidFill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1745615" y="2095500"/>
            <a:ext cx="1072515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en-US" altLang="zh-CN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int</a:t>
            </a:r>
            <a:endParaRPr lang="zh-CN" altLang="en-US" sz="1800">
              <a:solidFill>
                <a:schemeClr val="tx1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6"/>
            </p:custDataLst>
          </p:nvPr>
        </p:nvSpPr>
        <p:spPr>
          <a:xfrm>
            <a:off x="1709420" y="2586990"/>
            <a:ext cx="1160780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en-US" altLang="zh-CN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float</a:t>
            </a:r>
            <a:endParaRPr lang="zh-CN" altLang="en-US" sz="1800">
              <a:solidFill>
                <a:schemeClr val="tx1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7"/>
            </p:custDataLst>
          </p:nvPr>
        </p:nvSpPr>
        <p:spPr>
          <a:xfrm>
            <a:off x="1833880" y="3008630"/>
            <a:ext cx="894080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en-US" altLang="zh-CN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str</a:t>
            </a:r>
            <a:endParaRPr lang="zh-CN" altLang="en-US" sz="1800">
              <a:solidFill>
                <a:schemeClr val="tx1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8"/>
            </p:custDataLst>
          </p:nvPr>
        </p:nvSpPr>
        <p:spPr>
          <a:xfrm>
            <a:off x="1777365" y="3496945"/>
            <a:ext cx="1072515" cy="36830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en-US" altLang="zh-CN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bool</a:t>
            </a:r>
            <a:endParaRPr lang="zh-CN" altLang="en-US" sz="1800">
              <a:solidFill>
                <a:schemeClr val="tx1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6" name="文本框 15"/>
          <p:cNvSpPr txBox="1"/>
          <p:nvPr>
            <p:custDataLst>
              <p:tags r:id="rId9"/>
            </p:custDataLst>
          </p:nvPr>
        </p:nvSpPr>
        <p:spPr>
          <a:xfrm>
            <a:off x="3262816" y="2095334"/>
            <a:ext cx="29320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zh-CN" altLang="en-US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整数，如</a:t>
            </a:r>
            <a:r>
              <a:rPr lang="en-US" altLang="zh-CN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-2</a:t>
            </a:r>
            <a:r>
              <a:rPr lang="zh-CN" altLang="en-US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0xff00</a:t>
            </a:r>
            <a:r>
              <a:rPr lang="zh-CN" altLang="en-US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等</a:t>
            </a:r>
            <a:endParaRPr lang="zh-CN" altLang="en-US" sz="1800">
              <a:solidFill>
                <a:schemeClr val="tx1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7" name="文本框 16"/>
          <p:cNvSpPr txBox="1"/>
          <p:nvPr>
            <p:custDataLst>
              <p:tags r:id="rId10"/>
            </p:custDataLst>
          </p:nvPr>
        </p:nvSpPr>
        <p:spPr>
          <a:xfrm>
            <a:off x="3468528" y="2564112"/>
            <a:ext cx="50353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zh-CN" altLang="en-US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带有小数的数，</a:t>
            </a:r>
            <a:r>
              <a:rPr lang="zh-CN" altLang="en-US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如</a:t>
            </a:r>
            <a:r>
              <a:rPr lang="en-US" altLang="zh-CN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3.14</a:t>
            </a:r>
            <a:r>
              <a:rPr lang="zh-CN" altLang="en-US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 2.318E+6</a:t>
            </a:r>
            <a:r>
              <a:rPr lang="zh-CN" altLang="en-US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（科学计数法）</a:t>
            </a:r>
            <a:endParaRPr lang="zh-CN" altLang="en-US" sz="1800">
              <a:solidFill>
                <a:schemeClr val="tx1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8" name="文本框 17"/>
          <p:cNvSpPr txBox="1"/>
          <p:nvPr>
            <p:custDataLst>
              <p:tags r:id="rId11"/>
            </p:custDataLst>
          </p:nvPr>
        </p:nvSpPr>
        <p:spPr>
          <a:xfrm>
            <a:off x="3133452" y="3033768"/>
            <a:ext cx="58987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用单引号、双引号或三引号表示，如</a:t>
            </a:r>
            <a:r>
              <a:rPr lang="en-US" altLang="zh-CN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‘Hello’</a:t>
            </a:r>
            <a:r>
              <a:rPr lang="zh-CN" altLang="en-US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en-US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中国</a:t>
            </a:r>
            <a:r>
              <a:rPr lang="en-US" altLang="zh-CN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” </a:t>
            </a:r>
            <a:endParaRPr lang="zh-CN" altLang="en-US" sz="1800">
              <a:solidFill>
                <a:schemeClr val="tx1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9" name="文本框 18"/>
          <p:cNvSpPr txBox="1"/>
          <p:nvPr>
            <p:custDataLst>
              <p:tags r:id="rId12"/>
            </p:custDataLst>
          </p:nvPr>
        </p:nvSpPr>
        <p:spPr>
          <a:xfrm>
            <a:off x="3086100" y="3477969"/>
            <a:ext cx="44805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zh-CN" altLang="en-US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逻辑判断，只有两种值，</a:t>
            </a:r>
            <a:r>
              <a:rPr lang="en-US" altLang="zh-CN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True</a:t>
            </a:r>
            <a:r>
              <a:rPr lang="zh-CN" altLang="en-US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和</a:t>
            </a:r>
            <a:r>
              <a:rPr lang="en-US" altLang="zh-CN" sz="1800">
                <a:solidFill>
                  <a:schemeClr val="tx1"/>
                </a:solidFill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rPr>
              <a:t>False</a:t>
            </a:r>
            <a:endParaRPr lang="zh-CN" altLang="en-US" sz="1800">
              <a:solidFill>
                <a:schemeClr val="tx1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14" name="表格 8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800100" y="1689735"/>
          <a:ext cx="7804150" cy="26015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97480"/>
                <a:gridCol w="3385185"/>
                <a:gridCol w="1721485"/>
              </a:tblGrid>
              <a:tr h="58928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800" b="1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现实事物或现象</a:t>
                      </a:r>
                      <a:endParaRPr lang="zh-CN" altLang="en-US" sz="1800" b="1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800" b="1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列举的数据</a:t>
                      </a:r>
                      <a:endParaRPr lang="zh-CN" altLang="en-US" sz="1800" b="1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800" b="1">
                          <a:latin typeface="华文楷体" panose="02010600040101010101" pitchFamily="2" charset="-122"/>
                          <a:ea typeface="华文楷体" panose="02010600040101010101" pitchFamily="2" charset="-122"/>
                        </a:rPr>
                        <a:t>数据类型</a:t>
                      </a:r>
                      <a:endParaRPr lang="zh-CN" altLang="en-US" sz="1800" b="1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19735"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21005"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21005"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latin typeface="华文楷体" panose="02010600040101010101" pitchFamily="2" charset="-122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75057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80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800">
                        <a:latin typeface="华文楷体" panose="02010600040101010101" pitchFamily="2" charset="-122"/>
                        <a:ea typeface="华文楷体" panose="02010600040101010101" pitchFamily="2" charset="-122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  <p:sp>
        <p:nvSpPr>
          <p:cNvPr id="15" name="文本框 14"/>
          <p:cNvSpPr txBox="1"/>
          <p:nvPr>
            <p:custDataLst>
              <p:tags r:id="rId4"/>
            </p:custDataLst>
          </p:nvPr>
        </p:nvSpPr>
        <p:spPr>
          <a:xfrm>
            <a:off x="7022220" y="2723760"/>
            <a:ext cx="156972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zh-CN" altLang="en-US" sz="1800" b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华文楷体" panose="02010600040101010101" pitchFamily="2" charset="-122"/>
                <a:ea typeface="华文楷体" panose="02010600040101010101" pitchFamily="2" charset="-122"/>
              </a:rPr>
              <a:t>实型</a:t>
            </a:r>
            <a:r>
              <a:rPr lang="en-US" altLang="zh-CN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float</a:t>
            </a:r>
            <a:endParaRPr lang="zh-CN" altLang="en-US" sz="1800">
              <a:solidFill>
                <a:schemeClr val="tx1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pPr algn="ctr"/>
            <a:endParaRPr lang="zh-CN" altLang="en-US" sz="1800" b="1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5"/>
            </p:custDataLst>
          </p:nvPr>
        </p:nvSpPr>
        <p:spPr>
          <a:xfrm>
            <a:off x="7022220" y="3140123"/>
            <a:ext cx="156972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zh-CN" altLang="en-US" sz="1800" b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华文楷体" panose="02010600040101010101" pitchFamily="2" charset="-122"/>
                <a:ea typeface="华文楷体" panose="02010600040101010101" pitchFamily="2" charset="-122"/>
              </a:rPr>
              <a:t>字符串型</a:t>
            </a:r>
            <a:r>
              <a:rPr lang="en-US" altLang="zh-CN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str</a:t>
            </a:r>
            <a:endParaRPr lang="zh-CN" altLang="en-US" sz="1800">
              <a:solidFill>
                <a:schemeClr val="tx1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pPr algn="ctr"/>
            <a:endParaRPr lang="zh-CN" altLang="en-US" sz="1800" b="1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pSp>
        <p:nvGrpSpPr>
          <p:cNvPr id="23" name="组合 22"/>
          <p:cNvGrpSpPr/>
          <p:nvPr>
            <p:custDataLst>
              <p:tags r:id="rId6"/>
            </p:custDataLst>
          </p:nvPr>
        </p:nvGrpSpPr>
        <p:grpSpPr>
          <a:xfrm>
            <a:off x="1392727" y="2740469"/>
            <a:ext cx="4372450" cy="380826"/>
            <a:chOff x="467916" y="3597403"/>
            <a:chExt cx="5829933" cy="507768"/>
          </a:xfrm>
        </p:grpSpPr>
        <p:sp>
          <p:nvSpPr>
            <p:cNvPr id="24" name="文本框 23"/>
            <p:cNvSpPr txBox="1"/>
            <p:nvPr>
              <p:custDataLst>
                <p:tags r:id="rId7"/>
              </p:custDataLst>
            </p:nvPr>
          </p:nvSpPr>
          <p:spPr>
            <a:xfrm>
              <a:off x="467916" y="3614104"/>
              <a:ext cx="1883779" cy="49106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1pPr>
              <a:lvl2pPr marL="342900" indent="1143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2pPr>
              <a:lvl3pPr marL="685800" indent="2286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3pPr>
              <a:lvl4pPr marL="1028700" indent="3429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4pPr>
              <a:lvl5pPr marL="1371600" indent="4572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9pPr>
            </a:lstStyle>
            <a:p>
              <a:pPr algn="ctr"/>
              <a:r>
                <a:rPr lang="zh-CN" altLang="en-US" sz="1800">
                  <a:latin typeface="华文楷体" panose="02010600040101010101" pitchFamily="2" charset="-122"/>
                  <a:ea typeface="华文楷体" panose="02010600040101010101" pitchFamily="2" charset="-122"/>
                </a:rPr>
                <a:t>体重</a:t>
              </a:r>
              <a:endParaRPr lang="zh-CN" altLang="en-US" sz="1800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25" name="文本框 24"/>
            <p:cNvSpPr txBox="1"/>
            <p:nvPr>
              <p:custDataLst>
                <p:tags r:id="rId8"/>
              </p:custDataLst>
            </p:nvPr>
          </p:nvSpPr>
          <p:spPr>
            <a:xfrm>
              <a:off x="4204889" y="3597403"/>
              <a:ext cx="2092960" cy="49106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1pPr>
              <a:lvl2pPr marL="342900" indent="1143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2pPr>
              <a:lvl3pPr marL="685800" indent="2286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3pPr>
              <a:lvl4pPr marL="1028700" indent="3429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4pPr>
              <a:lvl5pPr marL="1371600" indent="4572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9pPr>
            </a:lstStyle>
            <a:p>
              <a:pPr algn="ctr"/>
              <a:r>
                <a:rPr lang="en-US" altLang="zh-CN" sz="1800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</a:rPr>
                <a:t>52.6</a:t>
              </a:r>
              <a:endParaRPr lang="zh-CN" altLang="en-US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6" name="组合 25"/>
          <p:cNvGrpSpPr/>
          <p:nvPr>
            <p:custDataLst>
              <p:tags r:id="rId9"/>
            </p:custDataLst>
          </p:nvPr>
        </p:nvGrpSpPr>
        <p:grpSpPr>
          <a:xfrm>
            <a:off x="1261450" y="3155875"/>
            <a:ext cx="4463384" cy="374743"/>
            <a:chOff x="262400" y="4055604"/>
            <a:chExt cx="5951179" cy="499657"/>
          </a:xfrm>
        </p:grpSpPr>
        <p:sp>
          <p:nvSpPr>
            <p:cNvPr id="27" name="文本框 26"/>
            <p:cNvSpPr txBox="1"/>
            <p:nvPr>
              <p:custDataLst>
                <p:tags r:id="rId10"/>
              </p:custDataLst>
            </p:nvPr>
          </p:nvSpPr>
          <p:spPr>
            <a:xfrm>
              <a:off x="262400" y="4064195"/>
              <a:ext cx="2254169" cy="49106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1pPr>
              <a:lvl2pPr marL="342900" indent="1143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2pPr>
              <a:lvl3pPr marL="685800" indent="2286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3pPr>
              <a:lvl4pPr marL="1028700" indent="3429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4pPr>
              <a:lvl5pPr marL="1371600" indent="4572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9pPr>
            </a:lstStyle>
            <a:p>
              <a:pPr algn="ctr"/>
              <a:r>
                <a:rPr lang="zh-CN" altLang="en-US" sz="1800">
                  <a:latin typeface="华文楷体" panose="02010600040101010101" pitchFamily="2" charset="-122"/>
                  <a:ea typeface="华文楷体" panose="02010600040101010101" pitchFamily="2" charset="-122"/>
                </a:rPr>
                <a:t>名字</a:t>
              </a:r>
              <a:endParaRPr lang="zh-CN" altLang="en-US" sz="1800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28" name="文本框 27"/>
            <p:cNvSpPr txBox="1"/>
            <p:nvPr>
              <p:custDataLst>
                <p:tags r:id="rId11"/>
              </p:custDataLst>
            </p:nvPr>
          </p:nvSpPr>
          <p:spPr>
            <a:xfrm>
              <a:off x="4329800" y="4055604"/>
              <a:ext cx="1883779" cy="49106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1pPr>
              <a:lvl2pPr marL="342900" indent="1143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2pPr>
              <a:lvl3pPr marL="685800" indent="2286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3pPr>
              <a:lvl4pPr marL="1028700" indent="3429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4pPr>
              <a:lvl5pPr marL="1371600" indent="4572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9pPr>
            </a:lstStyle>
            <a:p>
              <a:pPr algn="ctr"/>
              <a:r>
                <a:rPr lang="en-US" altLang="zh-CN" sz="1800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</a:rPr>
                <a:t>"Sophia"</a:t>
              </a:r>
              <a:endParaRPr lang="zh-CN" altLang="en-US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35" name="文本框 34"/>
          <p:cNvSpPr txBox="1"/>
          <p:nvPr>
            <p:custDataLst>
              <p:tags r:id="rId12"/>
            </p:custDataLst>
          </p:nvPr>
        </p:nvSpPr>
        <p:spPr>
          <a:xfrm>
            <a:off x="7022855" y="2313284"/>
            <a:ext cx="156972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zh-CN" altLang="en-US" sz="1800" b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华文楷体" panose="02010600040101010101" pitchFamily="2" charset="-122"/>
                <a:ea typeface="华文楷体" panose="02010600040101010101" pitchFamily="2" charset="-122"/>
              </a:rPr>
              <a:t>整型</a:t>
            </a:r>
            <a:r>
              <a:rPr lang="en-US" altLang="zh-CN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int</a:t>
            </a:r>
            <a:endParaRPr lang="zh-CN" altLang="en-US" sz="1800">
              <a:solidFill>
                <a:schemeClr val="tx1"/>
              </a:solidFill>
              <a:latin typeface="Times New Roman" panose="02020603050405020304" pitchFamily="18" charset="0"/>
              <a:ea typeface="华文楷体" panose="02010600040101010101" pitchFamily="2" charset="-122"/>
              <a:cs typeface="Times New Roman" panose="02020603050405020304" pitchFamily="18" charset="0"/>
            </a:endParaRPr>
          </a:p>
          <a:p>
            <a:pPr algn="ctr"/>
            <a:endParaRPr lang="zh-CN" altLang="en-US" sz="1800" b="1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pSp>
        <p:nvGrpSpPr>
          <p:cNvPr id="36" name="组合 35"/>
          <p:cNvGrpSpPr/>
          <p:nvPr>
            <p:custDataLst>
              <p:tags r:id="rId13"/>
            </p:custDataLst>
          </p:nvPr>
        </p:nvGrpSpPr>
        <p:grpSpPr>
          <a:xfrm>
            <a:off x="1147480" y="2301312"/>
            <a:ext cx="4539890" cy="397534"/>
            <a:chOff x="140073" y="3113460"/>
            <a:chExt cx="6053186" cy="530046"/>
          </a:xfrm>
        </p:grpSpPr>
        <p:sp>
          <p:nvSpPr>
            <p:cNvPr id="37" name="文本框 36"/>
            <p:cNvSpPr txBox="1"/>
            <p:nvPr>
              <p:custDataLst>
                <p:tags r:id="rId14"/>
              </p:custDataLst>
            </p:nvPr>
          </p:nvSpPr>
          <p:spPr>
            <a:xfrm>
              <a:off x="140073" y="3152439"/>
              <a:ext cx="2762986" cy="49106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1pPr>
              <a:lvl2pPr marL="342900" indent="1143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2pPr>
              <a:lvl3pPr marL="685800" indent="2286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3pPr>
              <a:lvl4pPr marL="1028700" indent="3429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4pPr>
              <a:lvl5pPr marL="1371600" indent="4572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9pPr>
            </a:lstStyle>
            <a:p>
              <a:pPr algn="ctr"/>
              <a:r>
                <a:rPr lang="zh-CN" altLang="en-US" sz="1800">
                  <a:latin typeface="华文楷体" panose="02010600040101010101" pitchFamily="2" charset="-122"/>
                  <a:ea typeface="华文楷体" panose="02010600040101010101" pitchFamily="2" charset="-122"/>
                </a:rPr>
                <a:t>倒计时的数字</a:t>
              </a:r>
              <a:endParaRPr lang="zh-CN" altLang="en-US" sz="1800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38" name="文本框 37"/>
            <p:cNvSpPr txBox="1"/>
            <p:nvPr>
              <p:custDataLst>
                <p:tags r:id="rId15"/>
              </p:custDataLst>
            </p:nvPr>
          </p:nvSpPr>
          <p:spPr>
            <a:xfrm>
              <a:off x="4309481" y="3113460"/>
              <a:ext cx="1883778" cy="49106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1pPr>
              <a:lvl2pPr marL="342900" indent="1143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2pPr>
              <a:lvl3pPr marL="685800" indent="2286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3pPr>
              <a:lvl4pPr marL="1028700" indent="3429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4pPr>
              <a:lvl5pPr marL="1371600" indent="4572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9pPr>
            </a:lstStyle>
            <a:p>
              <a:pPr algn="ctr"/>
              <a:r>
                <a:rPr lang="en-US" altLang="zh-CN" sz="1800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</a:rPr>
                <a:t>10</a:t>
              </a:r>
              <a:endParaRPr lang="zh-CN" altLang="en-US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39" name="文本框 6"/>
          <p:cNvSpPr txBox="1"/>
          <p:nvPr>
            <p:custDataLst>
              <p:tags r:id="rId16"/>
            </p:custDataLst>
          </p:nvPr>
        </p:nvSpPr>
        <p:spPr bwMode="auto">
          <a:xfrm>
            <a:off x="207964" y="225959"/>
            <a:ext cx="3579176" cy="416108"/>
          </a:xfrm>
          <a:prstGeom prst="rect">
            <a:avLst/>
          </a:prstGeom>
          <a:solidFill>
            <a:schemeClr val="accent3">
              <a:lumMod val="75000"/>
            </a:schemeClr>
          </a:solidFill>
          <a:effectLst/>
        </p:spPr>
        <p:txBody>
          <a:bodyPr wrap="square" lIns="76803" tIns="38402" rIns="76803" bIns="38402">
            <a:spAutoFit/>
          </a:bodyPr>
          <a:lstStyle>
            <a:defPPr>
              <a:defRPr lang="zh-CN"/>
            </a:defPPr>
            <a:lvl1pPr algn="ctr" defTabSz="685800" rtl="0" fontAlgn="base">
              <a:spcBef>
                <a:spcPct val="0"/>
              </a:spcBef>
              <a:spcAft>
                <a:spcPct val="0"/>
              </a:spcAft>
              <a:defRPr sz="9600" b="1" kern="1200" spc="300">
                <a:solidFill>
                  <a:schemeClr val="accent2"/>
                </a:solidFill>
                <a:effectLst>
                  <a:innerShdw blurRad="76200" dist="76200" dir="13500000">
                    <a:prstClr val="black">
                      <a:alpha val="50000"/>
                    </a:prstClr>
                  </a:innerShdw>
                </a:effectLst>
                <a:latin typeface="Arial"/>
                <a:ea typeface="微软雅黑" panose="020b0503020204020204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Python</a:t>
            </a:r>
            <a:r>
              <a:rPr lang="zh-CN" altLang="en-US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常见数据类型</a:t>
            </a:r>
            <a:endParaRPr lang="zh-CN" altLang="en-US" sz="2200">
              <a:solidFill>
                <a:schemeClr val="bg1"/>
              </a:solidFill>
              <a:effectLst/>
              <a:latin typeface="微软雅黑" panose="020b0503020204020204" charset="-122"/>
              <a:cs typeface="+mn-cs"/>
            </a:endParaRPr>
          </a:p>
        </p:txBody>
      </p:sp>
      <p:sp>
        <p:nvSpPr>
          <p:cNvPr id="40" name="文本框 39"/>
          <p:cNvSpPr txBox="1"/>
          <p:nvPr>
            <p:custDataLst>
              <p:tags r:id="rId17"/>
            </p:custDataLst>
          </p:nvPr>
        </p:nvSpPr>
        <p:spPr>
          <a:xfrm>
            <a:off x="2488223" y="879096"/>
            <a:ext cx="4167554" cy="553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zh-CN" altLang="en-US" sz="30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</a:rPr>
              <a:t>试一试：确定数据类型</a:t>
            </a:r>
            <a:endParaRPr lang="zh-CN" altLang="en-US" sz="3000">
              <a:solidFill>
                <a:prstClr val="black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1" name="文本框 40"/>
          <p:cNvSpPr txBox="1"/>
          <p:nvPr>
            <p:custDataLst>
              <p:tags r:id="rId18"/>
            </p:custDataLst>
          </p:nvPr>
        </p:nvSpPr>
        <p:spPr>
          <a:xfrm>
            <a:off x="7045911" y="3719328"/>
            <a:ext cx="15697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zh-CN" altLang="en-US" sz="1800" b="1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华文楷体" panose="02010600040101010101" pitchFamily="2" charset="-122"/>
                <a:ea typeface="华文楷体" panose="02010600040101010101" pitchFamily="2" charset="-122"/>
              </a:rPr>
              <a:t>布尔型</a:t>
            </a:r>
            <a:r>
              <a:rPr lang="en-US" altLang="zh-CN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  <a:sym typeface="+mn-ea"/>
              </a:rPr>
              <a:t>bool</a:t>
            </a:r>
            <a:endParaRPr lang="zh-CN" altLang="en-US" sz="1800" b="1">
              <a:gradFill>
                <a:gsLst>
                  <a:gs pos="0">
                    <a:srgbClr val="E30000"/>
                  </a:gs>
                  <a:gs pos="100000">
                    <a:srgbClr val="760303"/>
                  </a:gs>
                </a:gsLst>
                <a:lin scaled="0"/>
              </a:gra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pSp>
        <p:nvGrpSpPr>
          <p:cNvPr id="42" name="组合 41"/>
          <p:cNvGrpSpPr/>
          <p:nvPr>
            <p:custDataLst>
              <p:tags r:id="rId19"/>
            </p:custDataLst>
          </p:nvPr>
        </p:nvGrpSpPr>
        <p:grpSpPr>
          <a:xfrm>
            <a:off x="1375750" y="3719328"/>
            <a:ext cx="4833145" cy="377411"/>
            <a:chOff x="485920" y="5332655"/>
            <a:chExt cx="6444194" cy="503214"/>
          </a:xfrm>
        </p:grpSpPr>
        <p:sp>
          <p:nvSpPr>
            <p:cNvPr id="43" name="文本框 42"/>
            <p:cNvSpPr txBox="1"/>
            <p:nvPr>
              <p:custDataLst>
                <p:tags r:id="rId20"/>
              </p:custDataLst>
            </p:nvPr>
          </p:nvSpPr>
          <p:spPr>
            <a:xfrm>
              <a:off x="485920" y="5332655"/>
              <a:ext cx="2323618" cy="49106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1pPr>
              <a:lvl2pPr marL="342900" indent="1143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2pPr>
              <a:lvl3pPr marL="685800" indent="2286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3pPr>
              <a:lvl4pPr marL="1028700" indent="3429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4pPr>
              <a:lvl5pPr marL="1371600" indent="4572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9pPr>
            </a:lstStyle>
            <a:p>
              <a:pPr algn="ctr"/>
              <a:r>
                <a:rPr lang="zh-CN" altLang="en-US" sz="1800">
                  <a:latin typeface="华文楷体" panose="02010600040101010101" pitchFamily="2" charset="-122"/>
                  <a:ea typeface="华文楷体" panose="02010600040101010101" pitchFamily="2" charset="-122"/>
                </a:rPr>
                <a:t>按钮是否可用</a:t>
              </a:r>
              <a:endParaRPr lang="zh-CN" altLang="en-US" sz="1800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44" name="文本框 43"/>
            <p:cNvSpPr txBox="1"/>
            <p:nvPr>
              <p:custDataLst>
                <p:tags r:id="rId21"/>
              </p:custDataLst>
            </p:nvPr>
          </p:nvSpPr>
          <p:spPr>
            <a:xfrm>
              <a:off x="4045060" y="5344802"/>
              <a:ext cx="2885054" cy="49106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1pPr>
              <a:lvl2pPr marL="342900" indent="1143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2pPr>
              <a:lvl3pPr marL="685800" indent="2286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3pPr>
              <a:lvl4pPr marL="1028700" indent="3429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4pPr>
              <a:lvl5pPr marL="1371600" indent="457200" algn="l" defTabSz="685800" rtl="0" fontAlgn="base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5pPr>
              <a:lvl6pPr marL="22860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6pPr>
              <a:lvl7pPr marL="27432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7pPr>
              <a:lvl8pPr marL="32004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8pPr>
              <a:lvl9pPr marL="3657600" algn="l" defTabSz="914400" rtl="0" eaLnBrk="1" latinLnBrk="0" hangingPunct="1">
                <a:defRPr sz="1400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造字工房悦黑（非商用）常规体"/>
                </a:defRPr>
              </a:lvl9pPr>
            </a:lstStyle>
            <a:p>
              <a:pPr algn="ctr"/>
              <a:r>
                <a:rPr lang="en-US" altLang="zh-CN" sz="1800">
                  <a:latin typeface="Times New Roman" panose="02020603050405020304" pitchFamily="18" charset="0"/>
                  <a:ea typeface="华文楷体" panose="02010600040101010101" pitchFamily="2" charset="-122"/>
                  <a:cs typeface="Times New Roman" panose="02020603050405020304" pitchFamily="18" charset="0"/>
                </a:rPr>
                <a:t>True, False</a:t>
              </a:r>
              <a:endParaRPr lang="zh-CN" altLang="en-US" sz="1800">
                <a:latin typeface="Times New Roman" panose="02020603050405020304" pitchFamily="18" charset="0"/>
                <a:ea typeface="华文楷体" panose="02010600040101010101" pitchFamily="2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0" grpId="0"/>
      <p:bldP spid="35" grpId="0"/>
      <p:bldP spid="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9" name="文本框 6"/>
          <p:cNvSpPr txBox="1"/>
          <p:nvPr>
            <p:custDataLst>
              <p:tags r:id="rId3"/>
            </p:custDataLst>
          </p:nvPr>
        </p:nvSpPr>
        <p:spPr bwMode="auto">
          <a:xfrm>
            <a:off x="207964" y="225959"/>
            <a:ext cx="3944936" cy="416108"/>
          </a:xfrm>
          <a:prstGeom prst="rect">
            <a:avLst/>
          </a:prstGeom>
          <a:solidFill>
            <a:schemeClr val="accent3">
              <a:lumMod val="75000"/>
            </a:schemeClr>
          </a:solidFill>
          <a:effectLst/>
        </p:spPr>
        <p:txBody>
          <a:bodyPr wrap="square" lIns="76803" tIns="38402" rIns="76803" bIns="38402">
            <a:spAutoFit/>
          </a:bodyPr>
          <a:lstStyle>
            <a:defPPr>
              <a:defRPr lang="zh-CN"/>
            </a:defPPr>
            <a:lvl1pPr algn="ctr" defTabSz="685800" rtl="0" fontAlgn="base">
              <a:spcBef>
                <a:spcPct val="0"/>
              </a:spcBef>
              <a:spcAft>
                <a:spcPct val="0"/>
              </a:spcAft>
              <a:defRPr sz="9600" b="1" kern="1200" spc="300">
                <a:solidFill>
                  <a:schemeClr val="accent2"/>
                </a:solidFill>
                <a:effectLst>
                  <a:innerShdw blurRad="76200" dist="76200" dir="13500000">
                    <a:prstClr val="black">
                      <a:alpha val="50000"/>
                    </a:prstClr>
                  </a:innerShdw>
                </a:effectLst>
                <a:latin typeface="Arial"/>
                <a:ea typeface="微软雅黑" panose="020b0503020204020204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Python</a:t>
            </a:r>
            <a:r>
              <a:rPr lang="zh-CN" altLang="en-US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常见算术运算符</a:t>
            </a:r>
            <a:endParaRPr lang="zh-CN" altLang="en-US" sz="2200">
              <a:solidFill>
                <a:schemeClr val="bg1"/>
              </a:solidFill>
              <a:effectLst/>
              <a:latin typeface="微软雅黑" panose="020b0503020204020204" charset="-122"/>
              <a:cs typeface="+mn-cs"/>
            </a:endParaRPr>
          </a:p>
        </p:txBody>
      </p:sp>
      <p:graphicFrame>
        <p:nvGraphicFramePr>
          <p:cNvPr id="21" name="表格 8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051560" y="676376"/>
          <a:ext cx="7334251" cy="42837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72820"/>
                <a:gridCol w="1121410"/>
                <a:gridCol w="2493010"/>
                <a:gridCol w="1798320"/>
                <a:gridCol w="948691"/>
              </a:tblGrid>
              <a:tr h="45085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1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运算符</a:t>
                      </a:r>
                      <a:endParaRPr lang="zh-CN" altLang="en-US" sz="1800" b="1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1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表达式</a:t>
                      </a:r>
                      <a:endParaRPr lang="zh-CN" altLang="en-US" sz="1800" b="1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1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作用</a:t>
                      </a:r>
                      <a:endParaRPr lang="zh-CN" altLang="en-US" sz="1800" b="1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1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示例</a:t>
                      </a:r>
                      <a:endParaRPr lang="zh-CN" altLang="en-US" sz="1800" b="1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优先级</a:t>
                      </a:r>
                      <a:endParaRPr lang="zh-CN" altLang="en-US" sz="1800" b="1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5085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1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（）</a:t>
                      </a:r>
                      <a:endParaRPr lang="zh-CN" altLang="en-US" sz="1800" b="1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en-US" altLang="zh-CN" sz="1800" b="0" err="1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x+y</a:t>
                      </a:r>
                      <a:r>
                        <a:rPr lang="zh-CN" altLang="en-US" sz="1800" b="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）</a:t>
                      </a:r>
                      <a:endParaRPr lang="zh-CN" altLang="en-US" sz="1800" b="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括号内的运算为一个整体，用于提高优先级</a:t>
                      </a:r>
                      <a:endParaRPr lang="zh-CN" altLang="en-US" sz="1800" b="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en-US" altLang="zh-CN" sz="1800" b="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2+3</a:t>
                      </a:r>
                      <a:r>
                        <a:rPr lang="zh-CN" altLang="en-US" sz="1800" b="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）结果为</a:t>
                      </a:r>
                      <a:r>
                        <a:rPr lang="en-US" altLang="zh-CN" sz="1800" b="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5</a:t>
                      </a:r>
                      <a:endParaRPr lang="zh-CN" altLang="en-US" sz="1800" b="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  <a:endParaRPr lang="zh-CN" altLang="en-US" sz="1800" b="1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1592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**</a:t>
                      </a:r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 ** y</a:t>
                      </a:r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幂运算，求</a:t>
                      </a:r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</a:t>
                      </a:r>
                      <a:r>
                        <a:rPr lang="zh-CN" altLang="en-US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的</a:t>
                      </a:r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y</a:t>
                      </a:r>
                      <a:r>
                        <a:rPr lang="zh-CN" altLang="en-US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次幂</a:t>
                      </a:r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5 ** 2 </a:t>
                      </a:r>
                      <a:r>
                        <a:rPr lang="zh-CN" altLang="en-US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结果</a:t>
                      </a:r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25</a:t>
                      </a:r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  <a:endParaRPr lang="en-US" altLang="zh-CN" sz="1800" b="1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17830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*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 * y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将</a:t>
                      </a: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</a:t>
                      </a: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与</a:t>
                      </a: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y</a:t>
                      </a: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相乘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5 * 2</a:t>
                      </a: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结果</a:t>
                      </a: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10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 kern="120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  <a:endParaRPr lang="en-US" altLang="zh-CN" sz="1800" b="1" kern="1200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15925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/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 / y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用</a:t>
                      </a:r>
                      <a:r>
                        <a:rPr lang="en-US" altLang="zh-CN" sz="18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</a:t>
                      </a:r>
                      <a:r>
                        <a:rPr lang="zh-CN" altLang="en-US" sz="18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除以</a:t>
                      </a:r>
                      <a:r>
                        <a:rPr lang="en-US" altLang="zh-CN" sz="18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y</a:t>
                      </a:r>
                      <a:r>
                        <a:rPr lang="zh-CN" altLang="en-US" sz="18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，产生实数值</a:t>
                      </a:r>
                      <a:endParaRPr lang="en-US" altLang="zh-CN" sz="1800" kern="12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4 / 2</a:t>
                      </a:r>
                      <a:r>
                        <a:rPr lang="zh-CN" altLang="en-US" sz="18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结果</a:t>
                      </a:r>
                      <a:r>
                        <a:rPr lang="en-US" altLang="zh-CN" sz="18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2.0</a:t>
                      </a:r>
                      <a:endParaRPr lang="en-US" altLang="zh-CN" sz="1800" kern="12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 kern="120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  <a:endParaRPr lang="en-US" altLang="zh-CN" sz="1800" b="1" kern="1200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15925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//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 // y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用</a:t>
                      </a: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</a:t>
                      </a: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除以</a:t>
                      </a: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y</a:t>
                      </a: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，取整数部分，向下取整，整除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5 // 2</a:t>
                      </a: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结果</a:t>
                      </a: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  <a:endParaRPr lang="en-US" altLang="zh-CN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5//-2</a:t>
                      </a: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结果为</a:t>
                      </a: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-3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 kern="120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  <a:endParaRPr lang="en-US" altLang="zh-CN" sz="1800" b="1" kern="1200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4958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%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 % y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用</a:t>
                      </a: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</a:t>
                      </a: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除以</a:t>
                      </a: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y</a:t>
                      </a: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，取余数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5 % 2</a:t>
                      </a: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结果</a:t>
                      </a: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 kern="120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  <a:endParaRPr lang="en-US" altLang="zh-CN" sz="1800" b="1" kern="1200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4958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+</a:t>
                      </a:r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 + y</a:t>
                      </a:r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将</a:t>
                      </a: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</a:t>
                      </a: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与</a:t>
                      </a: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y</a:t>
                      </a: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相加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5 + 2</a:t>
                      </a:r>
                      <a:r>
                        <a:rPr lang="zh-CN" altLang="en-US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结果</a:t>
                      </a: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7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 kern="120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3</a:t>
                      </a:r>
                      <a:endParaRPr lang="en-US" altLang="zh-CN" sz="1800" b="1" kern="1200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49580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-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 - y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将</a:t>
                      </a:r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</a:t>
                      </a:r>
                      <a:r>
                        <a:rPr lang="zh-CN" altLang="en-US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与</a:t>
                      </a:r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y</a:t>
                      </a:r>
                      <a:r>
                        <a:rPr lang="zh-CN" altLang="en-US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相减</a:t>
                      </a:r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5 - 2</a:t>
                      </a:r>
                      <a:r>
                        <a:rPr lang="zh-CN" altLang="en-US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结果</a:t>
                      </a:r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3</a:t>
                      </a:r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3</a:t>
                      </a:r>
                      <a:endParaRPr lang="en-US" altLang="zh-CN" sz="1800" b="1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  <p:pic>
        <p:nvPicPr>
          <p:cNvPr id="2" name="Picture 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544300" y="10388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9" name="文本框 6"/>
          <p:cNvSpPr txBox="1"/>
          <p:nvPr>
            <p:custDataLst>
              <p:tags r:id="rId3"/>
            </p:custDataLst>
          </p:nvPr>
        </p:nvSpPr>
        <p:spPr bwMode="auto">
          <a:xfrm>
            <a:off x="207964" y="225959"/>
            <a:ext cx="3944936" cy="416108"/>
          </a:xfrm>
          <a:prstGeom prst="rect">
            <a:avLst/>
          </a:prstGeom>
          <a:solidFill>
            <a:schemeClr val="accent3">
              <a:lumMod val="75000"/>
            </a:schemeClr>
          </a:solidFill>
          <a:effectLst/>
        </p:spPr>
        <p:txBody>
          <a:bodyPr wrap="square" lIns="76803" tIns="38402" rIns="76803" bIns="38402">
            <a:spAutoFit/>
          </a:bodyPr>
          <a:lstStyle>
            <a:defPPr>
              <a:defRPr lang="zh-CN"/>
            </a:defPPr>
            <a:lvl1pPr algn="ctr" defTabSz="685800" rtl="0" fontAlgn="base">
              <a:spcBef>
                <a:spcPct val="0"/>
              </a:spcBef>
              <a:spcAft>
                <a:spcPct val="0"/>
              </a:spcAft>
              <a:defRPr sz="9600" b="1" kern="1200" spc="300">
                <a:solidFill>
                  <a:schemeClr val="accent2"/>
                </a:solidFill>
                <a:effectLst>
                  <a:innerShdw blurRad="76200" dist="76200" dir="13500000">
                    <a:prstClr val="black">
                      <a:alpha val="50000"/>
                    </a:prstClr>
                  </a:innerShdw>
                </a:effectLst>
                <a:latin typeface="Arial"/>
                <a:ea typeface="微软雅黑" panose="020b0503020204020204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Python</a:t>
            </a:r>
            <a:r>
              <a:rPr lang="zh-CN" altLang="en-US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常见算术运算符</a:t>
            </a:r>
            <a:endParaRPr lang="zh-CN" altLang="en-US" sz="2200">
              <a:solidFill>
                <a:schemeClr val="bg1"/>
              </a:solidFill>
              <a:effectLst/>
              <a:latin typeface="微软雅黑" panose="020b0503020204020204" charset="-122"/>
              <a:cs typeface="+mn-cs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1887646" y="566426"/>
            <a:ext cx="50631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zh-CN" altLang="en-US" sz="28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</a:rPr>
              <a:t>试一试： 算出表达式的值</a:t>
            </a:r>
            <a:endParaRPr lang="zh-CN" altLang="en-US" sz="2800">
              <a:solidFill>
                <a:prstClr val="black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aphicFrame>
        <p:nvGraphicFramePr>
          <p:cNvPr id="5" name="表格 8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42095" y="1057376"/>
          <a:ext cx="3136265" cy="391604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72820"/>
                <a:gridCol w="1121410"/>
                <a:gridCol w="1042035"/>
              </a:tblGrid>
              <a:tr h="45085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1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运算符</a:t>
                      </a:r>
                      <a:endParaRPr lang="zh-CN" altLang="en-US" sz="1800" b="1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1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表达式</a:t>
                      </a:r>
                      <a:endParaRPr lang="zh-CN" altLang="en-US" sz="1800" b="1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800" b="1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优先级</a:t>
                      </a:r>
                      <a:endParaRPr lang="zh-CN" altLang="en-US" sz="1800" b="1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5085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（）</a:t>
                      </a:r>
                      <a:endParaRPr lang="zh-CN" altLang="en-US" sz="1800" b="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800" b="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en-US" altLang="zh-CN" sz="1800" b="0" err="1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x+y</a:t>
                      </a:r>
                      <a:r>
                        <a:rPr lang="zh-CN" altLang="en-US" sz="1800" b="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）</a:t>
                      </a:r>
                      <a:endParaRPr lang="zh-CN" altLang="en-US" sz="1800" b="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1800" b="1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  <a:endParaRPr lang="zh-CN" altLang="en-US" sz="1800" b="1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1592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**</a:t>
                      </a:r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 ** y</a:t>
                      </a:r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  <a:endParaRPr lang="en-US" altLang="zh-CN" sz="1800" b="1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17830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*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 * y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 kern="120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  <a:endParaRPr lang="en-US" altLang="zh-CN" sz="1800" b="1" kern="1200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15925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/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 / y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 kern="120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  <a:endParaRPr lang="en-US" altLang="zh-CN" sz="1800" b="1" kern="1200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15925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//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 // y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 kern="120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  <a:endParaRPr lang="en-US" altLang="zh-CN" sz="1800" b="1" kern="1200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4958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%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 % y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 kern="120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  <a:endParaRPr lang="en-US" altLang="zh-CN" sz="1800" b="1" kern="1200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4958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+</a:t>
                      </a:r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800"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 + y</a:t>
                      </a:r>
                      <a:endParaRPr lang="zh-CN" altLang="en-US" sz="1800"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 kern="1200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3</a:t>
                      </a:r>
                      <a:endParaRPr lang="en-US" altLang="zh-CN" sz="1800" b="1" kern="1200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  <a:tr h="449580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-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en-US" altLang="zh-CN" sz="1800" kern="120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x - y</a:t>
                      </a:r>
                      <a:endParaRPr lang="zh-CN" altLang="en-US" sz="1800" kern="120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800" b="1">
                          <a:solidFill>
                            <a:srgbClr val="FF0000"/>
                          </a:solidFill>
                          <a:latin typeface="Times New Roman" panose="02020603050405020304" pitchFamily="18" charset="0"/>
                          <a:ea typeface="华文楷体" panose="02010600040101010101" pitchFamily="2" charset="-122"/>
                          <a:cs typeface="Times New Roman" panose="02020603050405020304" pitchFamily="18" charset="0"/>
                        </a:rPr>
                        <a:t>3</a:t>
                      </a:r>
                      <a:endParaRPr lang="en-US" altLang="zh-CN" sz="1800" b="1">
                        <a:solidFill>
                          <a:srgbClr val="FF0000"/>
                        </a:solidFill>
                        <a:latin typeface="Times New Roman" panose="02020603050405020304" pitchFamily="18" charset="0"/>
                        <a:ea typeface="华文楷体" panose="0201060004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34290" marB="3429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3430403" y="1589992"/>
            <a:ext cx="38835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en-US" altLang="zh-CN" sz="30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</a:rPr>
              <a:t>123-123//100*100</a:t>
            </a:r>
            <a:endParaRPr lang="zh-CN" altLang="en-US" sz="3000">
              <a:solidFill>
                <a:prstClr val="black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950843" y="1558910"/>
            <a:ext cx="149211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en-US" altLang="zh-CN" sz="30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23</a:t>
            </a:r>
            <a:endParaRPr lang="zh-CN" altLang="en-US" sz="300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3171323" y="2332961"/>
            <a:ext cx="38835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en-US" altLang="zh-CN" sz="30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</a:rPr>
              <a:t>19%8-32//2**3</a:t>
            </a:r>
            <a:endParaRPr lang="zh-CN" altLang="en-US" sz="3000">
              <a:solidFill>
                <a:prstClr val="black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6950843" y="2332961"/>
            <a:ext cx="149211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en-US" altLang="zh-CN" sz="30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-1</a:t>
            </a:r>
            <a:endParaRPr lang="zh-CN" altLang="en-US" sz="300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3533684" y="3068713"/>
            <a:ext cx="38835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en-US" altLang="zh-CN" sz="3000">
                <a:solidFill>
                  <a:prstClr val="black"/>
                </a:solidFill>
                <a:latin typeface="黑体" panose="02010609060101010101" charset="-122"/>
                <a:ea typeface="黑体" panose="02010609060101010101" charset="-122"/>
              </a:rPr>
              <a:t>32%(36- 2**3)//3</a:t>
            </a:r>
            <a:endParaRPr lang="zh-CN" altLang="en-US" sz="3000">
              <a:solidFill>
                <a:prstClr val="black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8109790" y="3068713"/>
            <a:ext cx="66634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algn="ctr"/>
            <a:r>
              <a:rPr lang="en-US" altLang="zh-CN" sz="30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1</a:t>
            </a:r>
            <a:endParaRPr lang="zh-CN" altLang="en-US" sz="300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9" name="文本框 6"/>
          <p:cNvSpPr txBox="1"/>
          <p:nvPr>
            <p:custDataLst>
              <p:tags r:id="rId3"/>
            </p:custDataLst>
          </p:nvPr>
        </p:nvSpPr>
        <p:spPr bwMode="auto">
          <a:xfrm>
            <a:off x="207964" y="225959"/>
            <a:ext cx="3944936" cy="416108"/>
          </a:xfrm>
          <a:prstGeom prst="rect">
            <a:avLst/>
          </a:prstGeom>
          <a:solidFill>
            <a:schemeClr val="accent3">
              <a:lumMod val="75000"/>
            </a:schemeClr>
          </a:solidFill>
          <a:effectLst/>
        </p:spPr>
        <p:txBody>
          <a:bodyPr wrap="square" lIns="76803" tIns="38402" rIns="76803" bIns="38402">
            <a:spAutoFit/>
          </a:bodyPr>
          <a:lstStyle>
            <a:defPPr>
              <a:defRPr lang="zh-CN"/>
            </a:defPPr>
            <a:lvl1pPr algn="ctr" defTabSz="685800" rtl="0" fontAlgn="base">
              <a:spcBef>
                <a:spcPct val="0"/>
              </a:spcBef>
              <a:spcAft>
                <a:spcPct val="0"/>
              </a:spcAft>
              <a:defRPr sz="9600" b="1" kern="1200" spc="300">
                <a:solidFill>
                  <a:schemeClr val="accent2"/>
                </a:solidFill>
                <a:effectLst>
                  <a:innerShdw blurRad="76200" dist="76200" dir="13500000">
                    <a:prstClr val="black">
                      <a:alpha val="50000"/>
                    </a:prstClr>
                  </a:innerShdw>
                </a:effectLst>
                <a:latin typeface="Arial"/>
                <a:ea typeface="微软雅黑" panose="020b0503020204020204" charset="-122"/>
                <a:cs typeface="造字工房悦黑（非商用）常规体"/>
              </a:defRPr>
            </a:lvl1pPr>
            <a:lvl2pPr marL="342900" indent="1143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2pPr>
            <a:lvl3pPr marL="685800" indent="2286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3pPr>
            <a:lvl4pPr marL="1028700" indent="3429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4pPr>
            <a:lvl5pPr marL="1371600" indent="457200" algn="l" defTabSz="685800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造字工房悦黑（非商用）常规体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Python</a:t>
            </a:r>
            <a:r>
              <a:rPr lang="zh-CN" altLang="en-US" sz="2200">
                <a:solidFill>
                  <a:schemeClr val="bg1"/>
                </a:solidFill>
                <a:effectLst/>
                <a:latin typeface="微软雅黑" panose="020b0503020204020204" charset="-122"/>
                <a:cs typeface="+mn-cs"/>
              </a:rPr>
              <a:t>常见算术运算符</a:t>
            </a:r>
            <a:endParaRPr lang="zh-CN" altLang="en-US" sz="2200">
              <a:solidFill>
                <a:schemeClr val="bg1"/>
              </a:solidFill>
              <a:effectLst/>
              <a:latin typeface="微软雅黑" panose="020b0503020204020204" charset="-122"/>
              <a:cs typeface="+mn-cs"/>
            </a:endParaRPr>
          </a:p>
        </p:txBody>
      </p:sp>
      <p:sp>
        <p:nvSpPr>
          <p:cNvPr id="4" name="内容占位符 2"/>
          <p:cNvSpPr txBox="1"/>
          <p:nvPr>
            <p:custDataLst>
              <p:tags r:id="rId4"/>
            </p:custDataLst>
          </p:nvPr>
        </p:nvSpPr>
        <p:spPr>
          <a:xfrm>
            <a:off x="207964" y="830263"/>
            <a:ext cx="8485188" cy="14906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171450" indent="-171450" algn="l" defTabSz="685800" rtl="0" fontAlgn="base">
              <a:lnSpc>
                <a:spcPct val="90000"/>
              </a:lnSpc>
              <a:spcBef>
                <a:spcPts val="750"/>
              </a:spcBef>
              <a:spcAft>
                <a:spcPct val="0"/>
              </a:spcAft>
              <a:buFont typeface="Arial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造字工房悦黑（非商用）常规体"/>
              </a:defRPr>
            </a:lvl1pPr>
            <a:lvl2pPr marL="5143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造字工房悦黑（非商用）常规体"/>
              </a:defRPr>
            </a:lvl2pPr>
            <a:lvl3pPr marL="8572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造字工房悦黑（非商用）常规体"/>
              </a:defRPr>
            </a:lvl3pPr>
            <a:lvl4pPr marL="12001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造字工房悦黑（非商用）常规体"/>
              </a:defRPr>
            </a:lvl4pPr>
            <a:lvl5pPr marL="1543050" indent="-171450" algn="l" defTabSz="685800" rtl="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造字工房悦黑（非商用）常规体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400" eaLnBrk="0" hangingPunct="0">
              <a:lnSpc>
                <a:spcPct val="100000"/>
              </a:lnSpc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None/>
              <a:defRPr/>
            </a:pPr>
            <a:r>
              <a:rPr lang="zh-CN" altLang="en-US" sz="2800" b="1" kern="0">
                <a:latin typeface="黑体" panose="02010609060101010101" charset="-122"/>
                <a:ea typeface="黑体" panose="02010609060101010101" charset="-122"/>
                <a:cs typeface="方正姚体" panose="02010601030101010101" charset="-122"/>
              </a:rPr>
              <a:t>（</a:t>
            </a:r>
            <a:r>
              <a:rPr lang="en-US" altLang="zh-CN" sz="2800" b="1" kern="0">
                <a:latin typeface="黑体" panose="02010609060101010101" charset="-122"/>
                <a:ea typeface="黑体" panose="02010609060101010101" charset="-122"/>
                <a:cs typeface="方正姚体" panose="02010601030101010101" charset="-122"/>
              </a:rPr>
              <a:t>1</a:t>
            </a:r>
            <a:r>
              <a:rPr lang="zh-CN" altLang="en-US" sz="2800" b="1" kern="0">
                <a:latin typeface="黑体" panose="02010609060101010101" charset="-122"/>
                <a:ea typeface="黑体" panose="02010609060101010101" charset="-122"/>
                <a:cs typeface="方正姚体" panose="02010601030101010101" charset="-122"/>
              </a:rPr>
              <a:t>）</a:t>
            </a:r>
            <a:r>
              <a:rPr lang="en-US" altLang="zh-CN" sz="2800" b="1" kern="0">
                <a:latin typeface="黑体" panose="02010609060101010101" charset="-122"/>
                <a:ea typeface="黑体" panose="02010609060101010101" charset="-122"/>
                <a:cs typeface="方正姚体" panose="02010601030101010101" charset="-122"/>
              </a:rPr>
              <a:t>+ </a:t>
            </a:r>
            <a:r>
              <a:rPr lang="zh-CN" altLang="en-US" sz="2800" b="1" kern="0">
                <a:latin typeface="黑体" panose="02010609060101010101" charset="-122"/>
                <a:ea typeface="黑体" panose="02010609060101010101" charset="-122"/>
                <a:cs typeface="方正姚体" panose="02010601030101010101" charset="-122"/>
              </a:rPr>
              <a:t>运算符：除了用于算术加法以外，还可以用于列表、元组、</a:t>
            </a:r>
            <a:r>
              <a:rPr lang="zh-CN" altLang="en-US" sz="2800" b="1" kern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方正姚体" panose="02010601030101010101" charset="-122"/>
              </a:rPr>
              <a:t>字符串</a:t>
            </a:r>
            <a:r>
              <a:rPr lang="zh-CN" altLang="en-US" sz="2800" b="1" kern="0">
                <a:latin typeface="黑体" panose="02010609060101010101" charset="-122"/>
                <a:ea typeface="黑体" panose="02010609060101010101" charset="-122"/>
                <a:cs typeface="方正姚体" panose="02010601030101010101" charset="-122"/>
              </a:rPr>
              <a:t>的连接，但不支持不同类型的对象之间相加或连接。</a:t>
            </a:r>
            <a:endParaRPr lang="zh-CN" altLang="en-US" sz="2800" b="1" kern="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+mn-cs"/>
            </a:endParaRPr>
          </a:p>
          <a:p>
            <a:pPr marL="342900" indent="-342900" defTabSz="914400" eaLnBrk="0" hangingPunct="0">
              <a:lnSpc>
                <a:spcPct val="100000"/>
              </a:lnSpc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Char char="v"/>
              <a:defRPr/>
            </a:pPr>
            <a:endParaRPr lang="zh-CN" altLang="en-US" sz="2800" b="1" kern="0">
              <a:latin typeface="黑体" panose="02010609060101010101" charset="-122"/>
              <a:ea typeface="黑体" panose="02010609060101010101" charset="-122"/>
              <a:cs typeface="+mn-cs"/>
            </a:endParaRPr>
          </a:p>
        </p:txBody>
      </p:sp>
      <p:pic>
        <p:nvPicPr>
          <p:cNvPr id="7" name="Picture 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t="40154" b="38455"/>
          <a:stretch>
            <a:fillRect/>
          </a:stretch>
        </p:blipFill>
        <p:spPr>
          <a:xfrm>
            <a:off x="2165032" y="2998470"/>
            <a:ext cx="4936527" cy="811530"/>
          </a:xfrm>
          <a:prstGeom prst="rect">
            <a:avLst/>
          </a:prstGeom>
          <a:noFill/>
          <a:ln w="9525" cap="flat" cmpd="sng">
            <a:solidFill>
              <a:schemeClr val="accent1"/>
            </a:solidFill>
            <a:prstDash val="solid"/>
            <a:miter/>
            <a:headEnd type="none" w="med" len="med"/>
            <a:tailEnd type="none" w="med" len="med"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https://d.book118.com/698014051014006042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154"/>
</p:tagLst>
</file>

<file path=ppt/tags/tag2.xml><?xml version="1.0" encoding="utf-8"?>
<p:tagLst xmlns:p="http://schemas.openxmlformats.org/presentationml/2006/main">
  <p:tag name="AS_UNIQUEID" val="1155"/>
</p:tagLst>
</file>

<file path=ppt/tags/tag3.xml><?xml version="1.0" encoding="utf-8"?>
<p:tagLst xmlns:p="http://schemas.openxmlformats.org/presentationml/2006/main">
  <p:tag name="AS_UNIQUEID" val="1156"/>
</p:tagLst>
</file>

<file path=ppt/tags/tag4.xml><?xml version="1.0" encoding="utf-8"?>
<p:tagLst xmlns:p="http://schemas.openxmlformats.org/presentationml/2006/main">
  <p:tag name="AS_UNIQUEID" val="1157"/>
</p:tagLst>
</file>

<file path=ppt/tags/tag5.xml><?xml version="1.0" encoding="utf-8"?>
<p:tagLst xmlns:p="http://schemas.openxmlformats.org/presentationml/2006/main">
  <p:tag name="AS_UNIQUEID" val="1158"/>
</p:tagLst>
</file>

<file path=ppt/tags/tag6.xml><?xml version="1.0" encoding="utf-8"?>
<p:tagLst xmlns:p="http://schemas.openxmlformats.org/presentationml/2006/main">
  <p:tag name="AS_UNIQUEID" val="1159"/>
</p:tagLst>
</file>

<file path=ppt/tags/tag7.xml><?xml version="1.0" encoding="utf-8"?>
<p:tagLst xmlns:p="http://schemas.openxmlformats.org/presentationml/2006/main">
  <p:tag name="AS_UNIQUEID" val="1160"/>
</p:tagLst>
</file>

<file path=ppt/tags/tag8.xml><?xml version="1.0" encoding="utf-8"?>
<p:tagLst xmlns:p="http://schemas.openxmlformats.org/presentationml/2006/main">
  <p:tag name="AS_UNIQUEID" val="1161"/>
</p:tagLst>
</file>

<file path=ppt/tags/tag9.xml><?xml version="1.0" encoding="utf-8"?>
<p:tagLst xmlns:p="http://schemas.openxmlformats.org/presentationml/2006/main">
  <p:tag name="AS_UNIQUEID" val="1162"/>
</p:tagLst>
</file>

<file path=ppt/tags/tag10.xml><?xml version="1.0" encoding="utf-8"?>
<p:tagLst xmlns:p="http://schemas.openxmlformats.org/presentationml/2006/main">
  <p:tag name="AS_UNIQUEID" val="1163"/>
</p:tagLst>
</file>

<file path=ppt/tags/tag11.xml><?xml version="1.0" encoding="utf-8"?>
<p:tagLst xmlns:p="http://schemas.openxmlformats.org/presentationml/2006/main">
  <p:tag name="AS_UNIQUEID" val="1164"/>
</p:tagLst>
</file>

<file path=ppt/tags/tag12.xml><?xml version="1.0" encoding="utf-8"?>
<p:tagLst xmlns:p="http://schemas.openxmlformats.org/presentationml/2006/main">
  <p:tag name="AS_UNIQUEID" val="1165"/>
</p:tagLst>
</file>

<file path=ppt/tags/tag13.xml><?xml version="1.0" encoding="utf-8"?>
<p:tagLst xmlns:p="http://schemas.openxmlformats.org/presentationml/2006/main">
  <p:tag name="AS_UNIQUEID" val="1166"/>
</p:tagLst>
</file>

<file path=ppt/tags/tag14.xml><?xml version="1.0" encoding="utf-8"?>
<p:tagLst xmlns:p="http://schemas.openxmlformats.org/presentationml/2006/main">
  <p:tag name="AS_UNIQUEID" val="1167"/>
</p:tagLst>
</file>

<file path=ppt/tags/tag15.xml><?xml version="1.0" encoding="utf-8"?>
<p:tagLst xmlns:p="http://schemas.openxmlformats.org/presentationml/2006/main">
  <p:tag name="AS_UNIQUEID" val="1168"/>
</p:tagLst>
</file>

<file path=ppt/tags/tag16.xml><?xml version="1.0" encoding="utf-8"?>
<p:tagLst xmlns:p="http://schemas.openxmlformats.org/presentationml/2006/main">
  <p:tag name="AS_UNIQUEID" val="1169"/>
</p:tagLst>
</file>

<file path=ppt/tags/tag17.xml><?xml version="1.0" encoding="utf-8"?>
<p:tagLst xmlns:p="http://schemas.openxmlformats.org/presentationml/2006/main">
  <p:tag name="AS_UNIQUEID" val="1170"/>
</p:tagLst>
</file>

<file path=ppt/tags/tag18.xml><?xml version="1.0" encoding="utf-8"?>
<p:tagLst xmlns:p="http://schemas.openxmlformats.org/presentationml/2006/main">
  <p:tag name="AS_UNIQUEID" val="1171"/>
</p:tagLst>
</file>

<file path=ppt/tags/tag19.xml><?xml version="1.0" encoding="utf-8"?>
<p:tagLst xmlns:p="http://schemas.openxmlformats.org/presentationml/2006/main">
  <p:tag name="AS_UNIQUEID" val="1172"/>
</p:tagLst>
</file>

<file path=ppt/tags/tag20.xml><?xml version="1.0" encoding="utf-8"?>
<p:tagLst xmlns:p="http://schemas.openxmlformats.org/presentationml/2006/main">
  <p:tag name="AS_UNIQUEID" val="1173"/>
</p:tagLst>
</file>

<file path=ppt/tags/tag21.xml><?xml version="1.0" encoding="utf-8"?>
<p:tagLst xmlns:p="http://schemas.openxmlformats.org/presentationml/2006/main">
  <p:tag name="AS_UNIQUEID" val="1174"/>
</p:tagLst>
</file>

<file path=ppt/tags/tag22.xml><?xml version="1.0" encoding="utf-8"?>
<p:tagLst xmlns:p="http://schemas.openxmlformats.org/presentationml/2006/main">
  <p:tag name="AS_UNIQUEID" val="1175"/>
</p:tagLst>
</file>

<file path=ppt/tags/tag23.xml><?xml version="1.0" encoding="utf-8"?>
<p:tagLst xmlns:p="http://schemas.openxmlformats.org/presentationml/2006/main">
  <p:tag name="AS_UNIQUEID" val="1176"/>
</p:tagLst>
</file>

<file path=ppt/tags/tag24.xml><?xml version="1.0" encoding="utf-8"?>
<p:tagLst xmlns:p="http://schemas.openxmlformats.org/presentationml/2006/main">
  <p:tag name="AS_UNIQUEID" val="1177"/>
</p:tagLst>
</file>

<file path=ppt/tags/tag25.xml><?xml version="1.0" encoding="utf-8"?>
<p:tagLst xmlns:p="http://schemas.openxmlformats.org/presentationml/2006/main">
  <p:tag name="AS_UNIQUEID" val="1178"/>
</p:tagLst>
</file>

<file path=ppt/tags/tag26.xml><?xml version="1.0" encoding="utf-8"?>
<p:tagLst xmlns:p="http://schemas.openxmlformats.org/presentationml/2006/main">
  <p:tag name="AS_UNIQUEID" val="1179"/>
</p:tagLst>
</file>

<file path=ppt/tags/tag27.xml><?xml version="1.0" encoding="utf-8"?>
<p:tagLst xmlns:p="http://schemas.openxmlformats.org/presentationml/2006/main">
  <p:tag name="AS_UNIQUEID" val="1180"/>
</p:tagLst>
</file>

<file path=ppt/tags/tag28.xml><?xml version="1.0" encoding="utf-8"?>
<p:tagLst xmlns:p="http://schemas.openxmlformats.org/presentationml/2006/main">
  <p:tag name="AS_UNIQUEID" val="1181"/>
</p:tagLst>
</file>

<file path=ppt/tags/tag29.xml><?xml version="1.0" encoding="utf-8"?>
<p:tagLst xmlns:p="http://schemas.openxmlformats.org/presentationml/2006/main">
  <p:tag name="AS_UNIQUEID" val="1182"/>
</p:tagLst>
</file>

<file path=ppt/tags/tag30.xml><?xml version="1.0" encoding="utf-8"?>
<p:tagLst xmlns:p="http://schemas.openxmlformats.org/presentationml/2006/main">
  <p:tag name="AS_UNIQUEID" val="1183"/>
</p:tagLst>
</file>

<file path=ppt/tags/tag31.xml><?xml version="1.0" encoding="utf-8"?>
<p:tagLst xmlns:p="http://schemas.openxmlformats.org/presentationml/2006/main">
  <p:tag name="AS_UNIQUEID" val="1184"/>
</p:tagLst>
</file>

<file path=ppt/tags/tag32.xml><?xml version="1.0" encoding="utf-8"?>
<p:tagLst xmlns:p="http://schemas.openxmlformats.org/presentationml/2006/main">
  <p:tag name="AS_UNIQUEID" val="1185"/>
</p:tagLst>
</file>

<file path=ppt/tags/tag33.xml><?xml version="1.0" encoding="utf-8"?>
<p:tagLst xmlns:p="http://schemas.openxmlformats.org/presentationml/2006/main">
  <p:tag name="AS_UNIQUEID" val="1186"/>
</p:tagLst>
</file>

<file path=ppt/tags/tag34.xml><?xml version="1.0" encoding="utf-8"?>
<p:tagLst xmlns:p="http://schemas.openxmlformats.org/presentationml/2006/main">
  <p:tag name="AS_UNIQUEID" val="1187"/>
</p:tagLst>
</file>

<file path=ppt/tags/tag35.xml><?xml version="1.0" encoding="utf-8"?>
<p:tagLst xmlns:p="http://schemas.openxmlformats.org/presentationml/2006/main">
  <p:tag name="AS_UNIQUEID" val="1188"/>
</p:tagLst>
</file>

<file path=ppt/tags/tag36.xml><?xml version="1.0" encoding="utf-8"?>
<p:tagLst xmlns:p="http://schemas.openxmlformats.org/presentationml/2006/main">
  <p:tag name="AS_UNIQUEID" val="1189"/>
</p:tagLst>
</file>

<file path=ppt/tags/tag37.xml><?xml version="1.0" encoding="utf-8"?>
<p:tagLst xmlns:p="http://schemas.openxmlformats.org/presentationml/2006/main">
  <p:tag name="AS_UNIQUEID" val="1190"/>
</p:tagLst>
</file>

<file path=ppt/tags/tag38.xml><?xml version="1.0" encoding="utf-8"?>
<p:tagLst xmlns:p="http://schemas.openxmlformats.org/presentationml/2006/main">
  <p:tag name="AS_UNIQUEID" val="1191"/>
</p:tagLst>
</file>

<file path=ppt/tags/tag39.xml><?xml version="1.0" encoding="utf-8"?>
<p:tagLst xmlns:p="http://schemas.openxmlformats.org/presentationml/2006/main">
  <p:tag name="AS_UNIQUEID" val="1192"/>
</p:tagLst>
</file>

<file path=ppt/tags/tag40.xml><?xml version="1.0" encoding="utf-8"?>
<p:tagLst xmlns:p="http://schemas.openxmlformats.org/presentationml/2006/main">
  <p:tag name="AS_UNIQUEID" val="1193"/>
</p:tagLst>
</file>

<file path=ppt/tags/tag41.xml><?xml version="1.0" encoding="utf-8"?>
<p:tagLst xmlns:p="http://schemas.openxmlformats.org/presentationml/2006/main">
  <p:tag name="AS_UNIQUEID" val="1194"/>
</p:tagLst>
</file>

<file path=ppt/tags/tag42.xml><?xml version="1.0" encoding="utf-8"?>
<p:tagLst xmlns:p="http://schemas.openxmlformats.org/presentationml/2006/main">
  <p:tag name="AS_UNIQUEID" val="1195"/>
</p:tagLst>
</file>

<file path=ppt/tags/tag43.xml><?xml version="1.0" encoding="utf-8"?>
<p:tagLst xmlns:p="http://schemas.openxmlformats.org/presentationml/2006/main">
  <p:tag name="AS_UNIQUEID" val="1196"/>
</p:tagLst>
</file>

<file path=ppt/tags/tag44.xml><?xml version="1.0" encoding="utf-8"?>
<p:tagLst xmlns:p="http://schemas.openxmlformats.org/presentationml/2006/main">
  <p:tag name="AS_UNIQUEID" val="1197"/>
</p:tagLst>
</file>

<file path=ppt/tags/tag45.xml><?xml version="1.0" encoding="utf-8"?>
<p:tagLst xmlns:p="http://schemas.openxmlformats.org/presentationml/2006/main">
  <p:tag name="AS_UNIQUEID" val="1198"/>
</p:tagLst>
</file>

<file path=ppt/tags/tag46.xml><?xml version="1.0" encoding="utf-8"?>
<p:tagLst xmlns:p="http://schemas.openxmlformats.org/presentationml/2006/main">
  <p:tag name="AS_UNIQUEID" val="1199"/>
</p:tagLst>
</file>

<file path=ppt/tags/tag47.xml><?xml version="1.0" encoding="utf-8"?>
<p:tagLst xmlns:p="http://schemas.openxmlformats.org/presentationml/2006/main">
  <p:tag name="AS_UNIQUEID" val="1200"/>
</p:tagLst>
</file>

<file path=ppt/tags/tag48.xml><?xml version="1.0" encoding="utf-8"?>
<p:tagLst xmlns:p="http://schemas.openxmlformats.org/presentationml/2006/main">
  <p:tag name="AS_UNIQUEID" val="1201"/>
</p:tagLst>
</file>

<file path=ppt/tags/tag49.xml><?xml version="1.0" encoding="utf-8"?>
<p:tagLst xmlns:p="http://schemas.openxmlformats.org/presentationml/2006/main">
  <p:tag name="AS_UNIQUEID" val="1202"/>
</p:tagLst>
</file>

<file path=ppt/tags/tag50.xml><?xml version="1.0" encoding="utf-8"?>
<p:tagLst xmlns:p="http://schemas.openxmlformats.org/presentationml/2006/main">
  <p:tag name="AS_UNIQUEID" val="1203"/>
</p:tagLst>
</file>

<file path=ppt/tags/tag51.xml><?xml version="1.0" encoding="utf-8"?>
<p:tagLst xmlns:p="http://schemas.openxmlformats.org/presentationml/2006/main">
  <p:tag name="AS_UNIQUEID" val="1204"/>
</p:tagLst>
</file>

<file path=ppt/tags/tag52.xml><?xml version="1.0" encoding="utf-8"?>
<p:tagLst xmlns:p="http://schemas.openxmlformats.org/presentationml/2006/main">
  <p:tag name="AS_UNIQUEID" val="1205"/>
</p:tagLst>
</file>

<file path=ppt/tags/tag53.xml><?xml version="1.0" encoding="utf-8"?>
<p:tagLst xmlns:p="http://schemas.openxmlformats.org/presentationml/2006/main">
  <p:tag name="AS_UNIQUEID" val="1206"/>
</p:tagLst>
</file>

<file path=ppt/tags/tag54.xml><?xml version="1.0" encoding="utf-8"?>
<p:tagLst xmlns:p="http://schemas.openxmlformats.org/presentationml/2006/main">
  <p:tag name="AS_UNIQUEID" val="1207"/>
</p:tagLst>
</file>

<file path=ppt/tags/tag55.xml><?xml version="1.0" encoding="utf-8"?>
<p:tagLst xmlns:p="http://schemas.openxmlformats.org/presentationml/2006/main">
  <p:tag name="AS_UNIQUEID" val="1208"/>
</p:tagLst>
</file>

<file path=ppt/tags/tag56.xml><?xml version="1.0" encoding="utf-8"?>
<p:tagLst xmlns:p="http://schemas.openxmlformats.org/presentationml/2006/main">
  <p:tag name="AS_UNIQUEID" val="1209"/>
</p:tagLst>
</file>

<file path=ppt/tags/tag57.xml><?xml version="1.0" encoding="utf-8"?>
<p:tagLst xmlns:p="http://schemas.openxmlformats.org/presentationml/2006/main">
  <p:tag name="AS_UNIQUEID" val="1210"/>
</p:tagLst>
</file>

<file path=ppt/tags/tag58.xml><?xml version="1.0" encoding="utf-8"?>
<p:tagLst xmlns:p="http://schemas.openxmlformats.org/presentationml/2006/main">
  <p:tag name="AS_UNIQUEID" val="1211"/>
</p:tagLst>
</file>

<file path=ppt/tags/tag59.xml><?xml version="1.0" encoding="utf-8"?>
<p:tagLst xmlns:p="http://schemas.openxmlformats.org/presentationml/2006/main">
  <p:tag name="AS_UNIQUEID" val="1212"/>
</p:tagLst>
</file>

<file path=ppt/tags/tag60.xml><?xml version="1.0" encoding="utf-8"?>
<p:tagLst xmlns:p="http://schemas.openxmlformats.org/presentationml/2006/main">
  <p:tag name="AS_UNIQUEID" val="1213"/>
</p:tagLst>
</file>

<file path=ppt/tags/tag61.xml><?xml version="1.0" encoding="utf-8"?>
<p:tagLst xmlns:p="http://schemas.openxmlformats.org/presentationml/2006/main">
  <p:tag name="AS_UNIQUEID" val="1214"/>
</p:tagLst>
</file>

<file path=ppt/tags/tag62.xml><?xml version="1.0" encoding="utf-8"?>
<p:tagLst xmlns:p="http://schemas.openxmlformats.org/presentationml/2006/main">
  <p:tag name="AS_UNIQUEID" val="1215"/>
</p:tagLst>
</file>

<file path=ppt/tags/tag63.xml><?xml version="1.0" encoding="utf-8"?>
<p:tagLst xmlns:p="http://schemas.openxmlformats.org/presentationml/2006/main">
  <p:tag name="AS_UNIQUEID" val="1216"/>
</p:tagLst>
</file>

<file path=ppt/tags/tag64.xml><?xml version="1.0" encoding="utf-8"?>
<p:tagLst xmlns:p="http://schemas.openxmlformats.org/presentationml/2006/main">
  <p:tag name="AS_UNIQUEID" val="1217"/>
</p:tagLst>
</file>

<file path=ppt/tags/tag65.xml><?xml version="1.0" encoding="utf-8"?>
<p:tagLst xmlns:p="http://schemas.openxmlformats.org/presentationml/2006/main">
  <p:tag name="AS_UNIQUEID" val="1218"/>
</p:tagLst>
</file>

<file path=ppt/tags/tag66.xml><?xml version="1.0" encoding="utf-8"?>
<p:tagLst xmlns:p="http://schemas.openxmlformats.org/presentationml/2006/main">
  <p:tag name="AS_UNIQUEID" val="1219"/>
</p:tagLst>
</file>

<file path=ppt/tags/tag67.xml><?xml version="1.0" encoding="utf-8"?>
<p:tagLst xmlns:p="http://schemas.openxmlformats.org/presentationml/2006/main">
  <p:tag name="AS_UNIQUEID" val="1220"/>
</p:tagLst>
</file>

<file path=ppt/tags/tag68.xml><?xml version="1.0" encoding="utf-8"?>
<p:tagLst xmlns:p="http://schemas.openxmlformats.org/presentationml/2006/main">
  <p:tag name="AS_UNIQUEID" val="1221"/>
</p:tagLst>
</file>

<file path=ppt/tags/tag69.xml><?xml version="1.0" encoding="utf-8"?>
<p:tagLst xmlns:p="http://schemas.openxmlformats.org/presentationml/2006/main">
  <p:tag name="AS_UNIQUEID" val="1222"/>
</p:tagLst>
</file>

<file path=ppt/tags/tag70.xml><?xml version="1.0" encoding="utf-8"?>
<p:tagLst xmlns:p="http://schemas.openxmlformats.org/presentationml/2006/main">
  <p:tag name="AS_UNIQUEID" val="1223"/>
</p:tagLst>
</file>

<file path=ppt/tags/tag71.xml><?xml version="1.0" encoding="utf-8"?>
<p:tagLst xmlns:p="http://schemas.openxmlformats.org/presentationml/2006/main">
  <p:tag name="AS_UNIQUEID" val="1224"/>
</p:tagLst>
</file>

<file path=ppt/tags/tag72.xml><?xml version="1.0" encoding="utf-8"?>
<p:tagLst xmlns:p="http://schemas.openxmlformats.org/presentationml/2006/main">
  <p:tag name="AS_UNIQUEID" val="1225"/>
</p:tagLst>
</file>

<file path=ppt/tags/tag73.xml><?xml version="1.0" encoding="utf-8"?>
<p:tagLst xmlns:p="http://schemas.openxmlformats.org/presentationml/2006/main">
  <p:tag name="AS_UNIQUEID" val="1226"/>
</p:tagLst>
</file>

<file path=ppt/tags/tag74.xml><?xml version="1.0" encoding="utf-8"?>
<p:tagLst xmlns:p="http://schemas.openxmlformats.org/presentationml/2006/main">
  <p:tag name="AS_UNIQUEID" val="1227"/>
</p:tagLst>
</file>

<file path=ppt/tags/tag75.xml><?xml version="1.0" encoding="utf-8"?>
<p:tagLst xmlns:p="http://schemas.openxmlformats.org/presentationml/2006/main">
  <p:tag name="AS_UNIQUEID" val="1228"/>
</p:tagLst>
</file>

<file path=ppt/tags/tag76.xml><?xml version="1.0" encoding="utf-8"?>
<p:tagLst xmlns:p="http://schemas.openxmlformats.org/presentationml/2006/main">
  <p:tag name="AS_UNIQUEID" val="1127"/>
</p:tagLst>
</file>

<file path=ppt/tags/tag77.xml><?xml version="1.0" encoding="utf-8"?>
<p:tagLst xmlns:p="http://schemas.openxmlformats.org/presentationml/2006/main">
  <p:tag name="AS_UNIQUEID" val="942"/>
</p:tagLst>
</file>

<file path=ppt/tags/tag78.xml><?xml version="1.0" encoding="utf-8"?>
<p:tagLst xmlns:p="http://schemas.openxmlformats.org/presentationml/2006/main">
  <p:tag name="AS_UNIQUEID" val="943"/>
</p:tagLst>
</file>

<file path=ppt/tags/tag79.xml><?xml version="1.0" encoding="utf-8"?>
<p:tagLst xmlns:p="http://schemas.openxmlformats.org/presentationml/2006/main">
  <p:tag name="AS_UNIQUEID" val="944"/>
</p:tagLst>
</file>

<file path=ppt/tags/tag80.xml><?xml version="1.0" encoding="utf-8"?>
<p:tagLst xmlns:p="http://schemas.openxmlformats.org/presentationml/2006/main">
  <p:tag name="AS_UNIQUEID" val="945"/>
</p:tagLst>
</file>

<file path=ppt/tags/tag81.xml><?xml version="1.0" encoding="utf-8"?>
<p:tagLst xmlns:p="http://schemas.openxmlformats.org/presentationml/2006/main">
  <p:tag name="AS_UNIQUEID" val="946"/>
</p:tagLst>
</file>

<file path=ppt/tags/tag82.xml><?xml version="1.0" encoding="utf-8"?>
<p:tagLst xmlns:p="http://schemas.openxmlformats.org/presentationml/2006/main">
  <p:tag name="AS_UNIQUEID" val="1128"/>
</p:tagLst>
</file>

<file path=ppt/tags/tag83.xml><?xml version="1.0" encoding="utf-8"?>
<p:tagLst xmlns:p="http://schemas.openxmlformats.org/presentationml/2006/main">
  <p:tag name="AS_UNIQUEID" val="948"/>
</p:tagLst>
</file>

<file path=ppt/tags/tag84.xml><?xml version="1.0" encoding="utf-8"?>
<p:tagLst xmlns:p="http://schemas.openxmlformats.org/presentationml/2006/main">
  <p:tag name="AS_UNIQUEID" val="949"/>
</p:tagLst>
</file>

<file path=ppt/tags/tag85.xml><?xml version="1.0" encoding="utf-8"?>
<p:tagLst xmlns:p="http://schemas.openxmlformats.org/presentationml/2006/main">
  <p:tag name="AS_UNIQUEID" val="950"/>
</p:tagLst>
</file>

<file path=ppt/tags/tag86.xml><?xml version="1.0" encoding="utf-8"?>
<p:tagLst xmlns:p="http://schemas.openxmlformats.org/presentationml/2006/main">
  <p:tag name="AS_UNIQUEID" val="951"/>
</p:tagLst>
</file>

<file path=ppt/tags/tag87.xml><?xml version="1.0" encoding="utf-8"?>
<p:tagLst xmlns:p="http://schemas.openxmlformats.org/presentationml/2006/main">
  <p:tag name="AS_UNIQUEID" val="952"/>
</p:tagLst>
</file>

<file path=ppt/tags/tag88.xml><?xml version="1.0" encoding="utf-8"?>
<p:tagLst xmlns:p="http://schemas.openxmlformats.org/presentationml/2006/main">
  <p:tag name="AS_UNIQUEID" val="1129"/>
</p:tagLst>
</file>

<file path=ppt/tags/tag89.xml><?xml version="1.0" encoding="utf-8"?>
<p:tagLst xmlns:p="http://schemas.openxmlformats.org/presentationml/2006/main">
  <p:tag name="AS_UNIQUEID" val="954"/>
</p:tagLst>
</file>

<file path=ppt/tags/tag90.xml><?xml version="1.0" encoding="utf-8"?>
<p:tagLst xmlns:p="http://schemas.openxmlformats.org/presentationml/2006/main">
  <p:tag name="AS_UNIQUEID" val="955"/>
</p:tagLst>
</file>

<file path=ppt/tags/tag91.xml><?xml version="1.0" encoding="utf-8"?>
<p:tagLst xmlns:p="http://schemas.openxmlformats.org/presentationml/2006/main">
  <p:tag name="AS_UNIQUEID" val="956"/>
</p:tagLst>
</file>

<file path=ppt/tags/tag92.xml><?xml version="1.0" encoding="utf-8"?>
<p:tagLst xmlns:p="http://schemas.openxmlformats.org/presentationml/2006/main">
  <p:tag name="AS_UNIQUEID" val="957"/>
</p:tagLst>
</file>

<file path=ppt/tags/tag93.xml><?xml version="1.0" encoding="utf-8"?>
<p:tagLst xmlns:p="http://schemas.openxmlformats.org/presentationml/2006/main">
  <p:tag name="AS_UNIQUEID" val="958"/>
</p:tagLst>
</file>

<file path=ppt/tags/tag94.xml><?xml version="1.0" encoding="utf-8"?>
<p:tagLst xmlns:p="http://schemas.openxmlformats.org/presentationml/2006/main">
  <p:tag name="AS_UNIQUEID" val="1130"/>
</p:tagLst>
</file>

<file path=ppt/tags/tag95.xml><?xml version="1.0" encoding="utf-8"?>
<p:tagLst xmlns:p="http://schemas.openxmlformats.org/presentationml/2006/main">
  <p:tag name="AS_UNIQUEID" val="960"/>
</p:tagLst>
</file>

<file path=ppt/tags/tag96.xml><?xml version="1.0" encoding="utf-8"?>
<p:tagLst xmlns:p="http://schemas.openxmlformats.org/presentationml/2006/main">
  <p:tag name="AS_UNIQUEID" val="961"/>
</p:tagLst>
</file>

<file path=ppt/tags/tag97.xml><?xml version="1.0" encoding="utf-8"?>
<p:tagLst xmlns:p="http://schemas.openxmlformats.org/presentationml/2006/main">
  <p:tag name="AS_UNIQUEID" val="962"/>
</p:tagLst>
</file>

<file path=ppt/tags/tag98.xml><?xml version="1.0" encoding="utf-8"?>
<p:tagLst xmlns:p="http://schemas.openxmlformats.org/presentationml/2006/main">
  <p:tag name="AS_UNIQUEID" val="963"/>
</p:tagLst>
</file>

<file path=ppt/tags/tag99.xml><?xml version="1.0" encoding="utf-8"?>
<p:tagLst xmlns:p="http://schemas.openxmlformats.org/presentationml/2006/main">
  <p:tag name="AS_UNIQUEID" val="964"/>
</p:tagLst>
</file>

<file path=ppt/tags/tag100.xml><?xml version="1.0" encoding="utf-8"?>
<p:tagLst xmlns:p="http://schemas.openxmlformats.org/presentationml/2006/main">
  <p:tag name="AS_UNIQUEID" val="965"/>
</p:tagLst>
</file>

<file path=ppt/tags/tag101.xml><?xml version="1.0" encoding="utf-8"?>
<p:tagLst xmlns:p="http://schemas.openxmlformats.org/presentationml/2006/main">
  <p:tag name="AS_UNIQUEID" val="1131"/>
</p:tagLst>
</file>

<file path=ppt/tags/tag102.xml><?xml version="1.0" encoding="utf-8"?>
<p:tagLst xmlns:p="http://schemas.openxmlformats.org/presentationml/2006/main">
  <p:tag name="AS_UNIQUEID" val="967"/>
</p:tagLst>
</file>

<file path=ppt/tags/tag103.xml><?xml version="1.0" encoding="utf-8"?>
<p:tagLst xmlns:p="http://schemas.openxmlformats.org/presentationml/2006/main">
  <p:tag name="AS_UNIQUEID" val="968"/>
</p:tagLst>
</file>

<file path=ppt/tags/tag104.xml><?xml version="1.0" encoding="utf-8"?>
<p:tagLst xmlns:p="http://schemas.openxmlformats.org/presentationml/2006/main">
  <p:tag name="AS_UNIQUEID" val="969"/>
</p:tagLst>
</file>

<file path=ppt/tags/tag105.xml><?xml version="1.0" encoding="utf-8"?>
<p:tagLst xmlns:p="http://schemas.openxmlformats.org/presentationml/2006/main">
  <p:tag name="AS_UNIQUEID" val="1132"/>
</p:tagLst>
</file>

<file path=ppt/tags/tag106.xml><?xml version="1.0" encoding="utf-8"?>
<p:tagLst xmlns:p="http://schemas.openxmlformats.org/presentationml/2006/main">
  <p:tag name="AS_UNIQUEID" val="971"/>
</p:tagLst>
</file>

<file path=ppt/tags/tag107.xml><?xml version="1.0" encoding="utf-8"?>
<p:tagLst xmlns:p="http://schemas.openxmlformats.org/presentationml/2006/main">
  <p:tag name="AS_UNIQUEID" val="972"/>
</p:tagLst>
</file>

<file path=ppt/tags/tag108.xml><?xml version="1.0" encoding="utf-8"?>
<p:tagLst xmlns:p="http://schemas.openxmlformats.org/presentationml/2006/main">
  <p:tag name="AS_UNIQUEID" val="973"/>
</p:tagLst>
</file>

<file path=ppt/tags/tag109.xml><?xml version="1.0" encoding="utf-8"?>
<p:tagLst xmlns:p="http://schemas.openxmlformats.org/presentationml/2006/main">
  <p:tag name="AS_UNIQUEID" val="974"/>
</p:tagLst>
</file>

<file path=ppt/tags/tag110.xml><?xml version="1.0" encoding="utf-8"?>
<p:tagLst xmlns:p="http://schemas.openxmlformats.org/presentationml/2006/main">
  <p:tag name="AS_UNIQUEID" val="975"/>
</p:tagLst>
</file>

<file path=ppt/tags/tag111.xml><?xml version="1.0" encoding="utf-8"?>
<p:tagLst xmlns:p="http://schemas.openxmlformats.org/presentationml/2006/main">
  <p:tag name="AS_UNIQUEID" val="976"/>
</p:tagLst>
</file>

<file path=ppt/tags/tag112.xml><?xml version="1.0" encoding="utf-8"?>
<p:tagLst xmlns:p="http://schemas.openxmlformats.org/presentationml/2006/main">
  <p:tag name="AS_UNIQUEID" val="977"/>
</p:tagLst>
</file>

<file path=ppt/tags/tag113.xml><?xml version="1.0" encoding="utf-8"?>
<p:tagLst xmlns:p="http://schemas.openxmlformats.org/presentationml/2006/main">
  <p:tag name="AS_UNIQUEID" val="1133"/>
</p:tagLst>
</file>

<file path=ppt/tags/tag114.xml><?xml version="1.0" encoding="utf-8"?>
<p:tagLst xmlns:p="http://schemas.openxmlformats.org/presentationml/2006/main">
  <p:tag name="AS_UNIQUEID" val="979"/>
</p:tagLst>
</file>

<file path=ppt/tags/tag115.xml><?xml version="1.0" encoding="utf-8"?>
<p:tagLst xmlns:p="http://schemas.openxmlformats.org/presentationml/2006/main">
  <p:tag name="AS_UNIQUEID" val="980"/>
</p:tagLst>
</file>

<file path=ppt/tags/tag116.xml><?xml version="1.0" encoding="utf-8"?>
<p:tagLst xmlns:p="http://schemas.openxmlformats.org/presentationml/2006/main">
  <p:tag name="AS_UNIQUEID" val="981"/>
</p:tagLst>
</file>

<file path=ppt/tags/tag117.xml><?xml version="1.0" encoding="utf-8"?>
<p:tagLst xmlns:p="http://schemas.openxmlformats.org/presentationml/2006/main">
  <p:tag name="AS_UNIQUEID" val="1134"/>
</p:tagLst>
</file>

<file path=ppt/tags/tag118.xml><?xml version="1.0" encoding="utf-8"?>
<p:tagLst xmlns:p="http://schemas.openxmlformats.org/presentationml/2006/main">
  <p:tag name="AS_UNIQUEID" val="983"/>
</p:tagLst>
</file>

<file path=ppt/tags/tag119.xml><?xml version="1.0" encoding="utf-8"?>
<p:tagLst xmlns:p="http://schemas.openxmlformats.org/presentationml/2006/main">
  <p:tag name="AS_UNIQUEID" val="984"/>
</p:tagLst>
</file>

<file path=ppt/tags/tag120.xml><?xml version="1.0" encoding="utf-8"?>
<p:tagLst xmlns:p="http://schemas.openxmlformats.org/presentationml/2006/main">
  <p:tag name="AS_UNIQUEID" val="985"/>
</p:tagLst>
</file>

<file path=ppt/tags/tag121.xml><?xml version="1.0" encoding="utf-8"?>
<p:tagLst xmlns:p="http://schemas.openxmlformats.org/presentationml/2006/main">
  <p:tag name="AS_UNIQUEID" val="986"/>
</p:tagLst>
</file>

<file path=ppt/tags/tag122.xml><?xml version="1.0" encoding="utf-8"?>
<p:tagLst xmlns:p="http://schemas.openxmlformats.org/presentationml/2006/main">
  <p:tag name="AS_UNIQUEID" val="987"/>
</p:tagLst>
</file>

<file path=ppt/tags/tag123.xml><?xml version="1.0" encoding="utf-8"?>
<p:tagLst xmlns:p="http://schemas.openxmlformats.org/presentationml/2006/main">
  <p:tag name="AS_UNIQUEID" val="988"/>
</p:tagLst>
</file>

<file path=ppt/tags/tag124.xml><?xml version="1.0" encoding="utf-8"?>
<p:tagLst xmlns:p="http://schemas.openxmlformats.org/presentationml/2006/main">
  <p:tag name="AS_UNIQUEID" val="1135"/>
</p:tagLst>
</file>

<file path=ppt/tags/tag125.xml><?xml version="1.0" encoding="utf-8"?>
<p:tagLst xmlns:p="http://schemas.openxmlformats.org/presentationml/2006/main">
  <p:tag name="AS_UNIQUEID" val="990"/>
</p:tagLst>
</file>

<file path=ppt/tags/tag126.xml><?xml version="1.0" encoding="utf-8"?>
<p:tagLst xmlns:p="http://schemas.openxmlformats.org/presentationml/2006/main">
  <p:tag name="AS_UNIQUEID" val="991"/>
</p:tagLst>
</file>

<file path=ppt/tags/tag127.xml><?xml version="1.0" encoding="utf-8"?>
<p:tagLst xmlns:p="http://schemas.openxmlformats.org/presentationml/2006/main">
  <p:tag name="AS_UNIQUEID" val="992"/>
</p:tagLst>
</file>

<file path=ppt/tags/tag128.xml><?xml version="1.0" encoding="utf-8"?>
<p:tagLst xmlns:p="http://schemas.openxmlformats.org/presentationml/2006/main">
  <p:tag name="AS_UNIQUEID" val="993"/>
</p:tagLst>
</file>

<file path=ppt/tags/tag129.xml><?xml version="1.0" encoding="utf-8"?>
<p:tagLst xmlns:p="http://schemas.openxmlformats.org/presentationml/2006/main">
  <p:tag name="AS_UNIQUEID" val="994"/>
</p:tagLst>
</file>

<file path=ppt/tags/tag130.xml><?xml version="1.0" encoding="utf-8"?>
<p:tagLst xmlns:p="http://schemas.openxmlformats.org/presentationml/2006/main">
  <p:tag name="AS_UNIQUEID" val="995"/>
</p:tagLst>
</file>

<file path=ppt/tags/tag131.xml><?xml version="1.0" encoding="utf-8"?>
<p:tagLst xmlns:p="http://schemas.openxmlformats.org/presentationml/2006/main">
  <p:tag name="AS_UNIQUEID" val="1136"/>
</p:tagLst>
</file>

<file path=ppt/tags/tag132.xml><?xml version="1.0" encoding="utf-8"?>
<p:tagLst xmlns:p="http://schemas.openxmlformats.org/presentationml/2006/main">
  <p:tag name="AS_UNIQUEID" val="997"/>
</p:tagLst>
</file>

<file path=ppt/tags/tag133.xml><?xml version="1.0" encoding="utf-8"?>
<p:tagLst xmlns:p="http://schemas.openxmlformats.org/presentationml/2006/main">
  <p:tag name="AS_UNIQUEID" val="998"/>
</p:tagLst>
</file>

<file path=ppt/tags/tag134.xml><?xml version="1.0" encoding="utf-8"?>
<p:tagLst xmlns:p="http://schemas.openxmlformats.org/presentationml/2006/main">
  <p:tag name="AS_UNIQUEID" val="999"/>
</p:tagLst>
</file>

<file path=ppt/tags/tag135.xml><?xml version="1.0" encoding="utf-8"?>
<p:tagLst xmlns:p="http://schemas.openxmlformats.org/presentationml/2006/main">
  <p:tag name="AS_UNIQUEID" val="1000"/>
</p:tagLst>
</file>

<file path=ppt/tags/tag136.xml><?xml version="1.0" encoding="utf-8"?>
<p:tagLst xmlns:p="http://schemas.openxmlformats.org/presentationml/2006/main">
  <p:tag name="AS_UNIQUEID" val="1001"/>
</p:tagLst>
</file>

<file path=ppt/tags/tag137.xml><?xml version="1.0" encoding="utf-8"?>
<p:tagLst xmlns:p="http://schemas.openxmlformats.org/presentationml/2006/main">
  <p:tag name="AS_UNIQUEID" val="1137"/>
</p:tagLst>
</file>

<file path=ppt/tags/tag138.xml><?xml version="1.0" encoding="utf-8"?>
<p:tagLst xmlns:p="http://schemas.openxmlformats.org/presentationml/2006/main">
  <p:tag name="AS_UNIQUEID" val="1003"/>
</p:tagLst>
</file>

<file path=ppt/tags/tag139.xml><?xml version="1.0" encoding="utf-8"?>
<p:tagLst xmlns:p="http://schemas.openxmlformats.org/presentationml/2006/main">
  <p:tag name="AS_UNIQUEID" val="1004"/>
</p:tagLst>
</file>

<file path=ppt/tags/tag140.xml><?xml version="1.0" encoding="utf-8"?>
<p:tagLst xmlns:p="http://schemas.openxmlformats.org/presentationml/2006/main">
  <p:tag name="AS_UNIQUEID" val="1005"/>
</p:tagLst>
</file>

<file path=ppt/tags/tag141.xml><?xml version="1.0" encoding="utf-8"?>
<p:tagLst xmlns:p="http://schemas.openxmlformats.org/presentationml/2006/main">
  <p:tag name="AS_UNIQUEID" val="1006"/>
</p:tagLst>
</file>

<file path=ppt/tags/tag142.xml><?xml version="1.0" encoding="utf-8"?>
<p:tagLst xmlns:p="http://schemas.openxmlformats.org/presentationml/2006/main">
  <p:tag name="AS_UNIQUEID" val="1007"/>
</p:tagLst>
</file>

<file path=ppt/tags/tag143.xml><?xml version="1.0" encoding="utf-8"?>
<p:tagLst xmlns:p="http://schemas.openxmlformats.org/presentationml/2006/main">
  <p:tag name="AS_UNIQUEID" val="1138"/>
</p:tagLst>
</file>

<file path=ppt/tags/tag144.xml><?xml version="1.0" encoding="utf-8"?>
<p:tagLst xmlns:p="http://schemas.openxmlformats.org/presentationml/2006/main">
  <p:tag name="AS_UNIQUEID" val="1139"/>
</p:tagLst>
</file>

<file path=ppt/tags/tag145.xml><?xml version="1.0" encoding="utf-8"?>
<p:tagLst xmlns:p="http://schemas.openxmlformats.org/presentationml/2006/main">
  <p:tag name="AS_UNIQUEID" val="1010"/>
</p:tagLst>
</file>

<file path=ppt/tags/tag146.xml><?xml version="1.0" encoding="utf-8"?>
<p:tagLst xmlns:p="http://schemas.openxmlformats.org/presentationml/2006/main">
  <p:tag name="AS_UNIQUEID" val="1011"/>
</p:tagLst>
</file>

<file path=ppt/tags/tag147.xml><?xml version="1.0" encoding="utf-8"?>
<p:tagLst xmlns:p="http://schemas.openxmlformats.org/presentationml/2006/main">
  <p:tag name="AS_UNIQUEID" val="1012"/>
</p:tagLst>
</file>

<file path=ppt/tags/tag148.xml><?xml version="1.0" encoding="utf-8"?>
<p:tagLst xmlns:p="http://schemas.openxmlformats.org/presentationml/2006/main">
  <p:tag name="AS_UNIQUEID" val="1013"/>
</p:tagLst>
</file>

<file path=ppt/tags/tag149.xml><?xml version="1.0" encoding="utf-8"?>
<p:tagLst xmlns:p="http://schemas.openxmlformats.org/presentationml/2006/main">
  <p:tag name="AS_UNIQUEID" val="1014"/>
</p:tagLst>
</file>

<file path=ppt/tags/tag150.xml><?xml version="1.0" encoding="utf-8"?>
<p:tagLst xmlns:p="http://schemas.openxmlformats.org/presentationml/2006/main">
  <p:tag name="AS_UNIQUEID" val="1015"/>
</p:tagLst>
</file>

<file path=ppt/tags/tag151.xml><?xml version="1.0" encoding="utf-8"?>
<p:tagLst xmlns:p="http://schemas.openxmlformats.org/presentationml/2006/main">
  <p:tag name="AS_UNIQUEID" val="1016"/>
</p:tagLst>
</file>

<file path=ppt/tags/tag152.xml><?xml version="1.0" encoding="utf-8"?>
<p:tagLst xmlns:p="http://schemas.openxmlformats.org/presentationml/2006/main">
  <p:tag name="AS_UNIQUEID" val="1142"/>
</p:tagLst>
</file>

<file path=ppt/tags/tag153.xml><?xml version="1.0" encoding="utf-8"?>
<p:tagLst xmlns:p="http://schemas.openxmlformats.org/presentationml/2006/main">
  <p:tag name="AS_UNIQUEID" val="1018"/>
</p:tagLst>
</file>

<file path=ppt/tags/tag154.xml><?xml version="1.0" encoding="utf-8"?>
<p:tagLst xmlns:p="http://schemas.openxmlformats.org/presentationml/2006/main">
  <p:tag name="AS_UNIQUEID" val="1019"/>
</p:tagLst>
</file>

<file path=ppt/tags/tag155.xml><?xml version="1.0" encoding="utf-8"?>
<p:tagLst xmlns:p="http://schemas.openxmlformats.org/presentationml/2006/main">
  <p:tag name="AS_UNIQUEID" val="1020"/>
</p:tagLst>
</file>

<file path=ppt/tags/tag156.xml><?xml version="1.0" encoding="utf-8"?>
<p:tagLst xmlns:p="http://schemas.openxmlformats.org/presentationml/2006/main">
  <p:tag name="AS_UNIQUEID" val="1021"/>
</p:tagLst>
</file>

<file path=ppt/tags/tag157.xml><?xml version="1.0" encoding="utf-8"?>
<p:tagLst xmlns:p="http://schemas.openxmlformats.org/presentationml/2006/main">
  <p:tag name="AS_UNIQUEID" val="1022"/>
</p:tagLst>
</file>

<file path=ppt/tags/tag158.xml><?xml version="1.0" encoding="utf-8"?>
<p:tagLst xmlns:p="http://schemas.openxmlformats.org/presentationml/2006/main">
  <p:tag name="AS_UNIQUEID" val="1023"/>
</p:tagLst>
</file>

<file path=ppt/tags/tag159.xml><?xml version="1.0" encoding="utf-8"?>
<p:tagLst xmlns:p="http://schemas.openxmlformats.org/presentationml/2006/main">
  <p:tag name="AS_UNIQUEID" val="1140"/>
</p:tagLst>
</file>

<file path=ppt/tags/tag160.xml><?xml version="1.0" encoding="utf-8"?>
<p:tagLst xmlns:p="http://schemas.openxmlformats.org/presentationml/2006/main">
  <p:tag name="AS_UNIQUEID" val="1025"/>
</p:tagLst>
</file>

<file path=ppt/tags/tag161.xml><?xml version="1.0" encoding="utf-8"?>
<p:tagLst xmlns:p="http://schemas.openxmlformats.org/presentationml/2006/main">
  <p:tag name="AS_UNIQUEID" val="1026"/>
</p:tagLst>
</file>

<file path=ppt/tags/tag162.xml><?xml version="1.0" encoding="utf-8"?>
<p:tagLst xmlns:p="http://schemas.openxmlformats.org/presentationml/2006/main">
  <p:tag name="AS_UNIQUEID" val="1027"/>
</p:tagLst>
</file>

<file path=ppt/tags/tag163.xml><?xml version="1.0" encoding="utf-8"?>
<p:tagLst xmlns:p="http://schemas.openxmlformats.org/presentationml/2006/main">
  <p:tag name="AS_UNIQUEID" val="1141"/>
</p:tagLst>
</file>

<file path=ppt/tags/tag164.xml><?xml version="1.0" encoding="utf-8"?>
<p:tagLst xmlns:p="http://schemas.openxmlformats.org/presentationml/2006/main">
  <p:tag name="AS_UNIQUEID" val="1029"/>
</p:tagLst>
</file>

<file path=ppt/tags/tag165.xml><?xml version="1.0" encoding="utf-8"?>
<p:tagLst xmlns:p="http://schemas.openxmlformats.org/presentationml/2006/main">
  <p:tag name="AS_UNIQUEID" val="1030"/>
</p:tagLst>
</file>

<file path=ppt/tags/tag166.xml><?xml version="1.0" encoding="utf-8"?>
<p:tagLst xmlns:p="http://schemas.openxmlformats.org/presentationml/2006/main">
  <p:tag name="AS_UNIQUEID" val="1143"/>
</p:tagLst>
</file>

<file path=ppt/tags/tag167.xml><?xml version="1.0" encoding="utf-8"?>
<p:tagLst xmlns:p="http://schemas.openxmlformats.org/presentationml/2006/main">
  <p:tag name="AS_UNIQUEID" val="1032"/>
</p:tagLst>
</file>

<file path=ppt/tags/tag168.xml><?xml version="1.0" encoding="utf-8"?>
<p:tagLst xmlns:p="http://schemas.openxmlformats.org/presentationml/2006/main">
  <p:tag name="AS_UNIQUEID" val="1033"/>
</p:tagLst>
</file>

<file path=ppt/tags/tag169.xml><?xml version="1.0" encoding="utf-8"?>
<p:tagLst xmlns:p="http://schemas.openxmlformats.org/presentationml/2006/main">
  <p:tag name="AS_UNIQUEID" val="1034"/>
</p:tagLst>
</file>

<file path=ppt/tags/tag170.xml><?xml version="1.0" encoding="utf-8"?>
<p:tagLst xmlns:p="http://schemas.openxmlformats.org/presentationml/2006/main">
  <p:tag name="AS_UNIQUEID" val="1144"/>
</p:tagLst>
</file>

<file path=ppt/tags/tag171.xml><?xml version="1.0" encoding="utf-8"?>
<p:tagLst xmlns:p="http://schemas.openxmlformats.org/presentationml/2006/main">
  <p:tag name="AS_UNIQUEID" val="1036"/>
</p:tagLst>
</file>

<file path=ppt/tags/tag172.xml><?xml version="1.0" encoding="utf-8"?>
<p:tagLst xmlns:p="http://schemas.openxmlformats.org/presentationml/2006/main">
  <p:tag name="AS_UNIQUEID" val="1037"/>
</p:tagLst>
</file>

<file path=ppt/tags/tag173.xml><?xml version="1.0" encoding="utf-8"?>
<p:tagLst xmlns:p="http://schemas.openxmlformats.org/presentationml/2006/main">
  <p:tag name="AS_UNIQUEID" val="1038"/>
</p:tagLst>
</file>

<file path=ppt/tags/tag174.xml><?xml version="1.0" encoding="utf-8"?>
<p:tagLst xmlns:p="http://schemas.openxmlformats.org/presentationml/2006/main">
  <p:tag name="AS_UNIQUEID" val="1039"/>
</p:tagLst>
</file>

<file path=ppt/tags/tag175.xml><?xml version="1.0" encoding="utf-8"?>
<p:tagLst xmlns:p="http://schemas.openxmlformats.org/presentationml/2006/main">
  <p:tag name="AS_UNIQUEID" val="1145"/>
</p:tagLst>
</file>

<file path=ppt/tags/tag176.xml><?xml version="1.0" encoding="utf-8"?>
<p:tagLst xmlns:p="http://schemas.openxmlformats.org/presentationml/2006/main">
  <p:tag name="AS_UNIQUEID" val="1041"/>
</p:tagLst>
</file>

<file path=ppt/tags/tag177.xml><?xml version="1.0" encoding="utf-8"?>
<p:tagLst xmlns:p="http://schemas.openxmlformats.org/presentationml/2006/main">
  <p:tag name="AS_UNIQUEID" val="1042"/>
</p:tagLst>
</file>

<file path=ppt/tags/tag178.xml><?xml version="1.0" encoding="utf-8"?>
<p:tagLst xmlns:p="http://schemas.openxmlformats.org/presentationml/2006/main">
  <p:tag name="AS_UNIQUEID" val="1146"/>
</p:tagLst>
</file>

<file path=ppt/tags/tag179.xml><?xml version="1.0" encoding="utf-8"?>
<p:tagLst xmlns:p="http://schemas.openxmlformats.org/presentationml/2006/main">
  <p:tag name="AS_UNIQUEID" val="1044"/>
</p:tagLst>
</file>

<file path=ppt/tags/tag180.xml><?xml version="1.0" encoding="utf-8"?>
<p:tagLst xmlns:p="http://schemas.openxmlformats.org/presentationml/2006/main">
  <p:tag name="AS_UNIQUEID" val="1045"/>
</p:tagLst>
</file>

<file path=ppt/tags/tag181.xml><?xml version="1.0" encoding="utf-8"?>
<p:tagLst xmlns:p="http://schemas.openxmlformats.org/presentationml/2006/main">
  <p:tag name="AS_UNIQUEID" val="1046"/>
</p:tagLst>
</file>

<file path=ppt/tags/tag182.xml><?xml version="1.0" encoding="utf-8"?>
<p:tagLst xmlns:p="http://schemas.openxmlformats.org/presentationml/2006/main">
  <p:tag name="AS_UNIQUEID" val="1047"/>
</p:tagLst>
</file>

<file path=ppt/tags/tag183.xml><?xml version="1.0" encoding="utf-8"?>
<p:tagLst xmlns:p="http://schemas.openxmlformats.org/presentationml/2006/main">
  <p:tag name="AS_UNIQUEID" val="1048"/>
</p:tagLst>
</file>

<file path=ppt/tags/tag184.xml><?xml version="1.0" encoding="utf-8"?>
<p:tagLst xmlns:p="http://schemas.openxmlformats.org/presentationml/2006/main">
  <p:tag name="AS_UNIQUEID" val="1049"/>
</p:tagLst>
</file>

<file path=ppt/tags/tag185.xml><?xml version="1.0" encoding="utf-8"?>
<p:tagLst xmlns:p="http://schemas.openxmlformats.org/presentationml/2006/main">
  <p:tag name="AS_UNIQUEID" val="1050"/>
</p:tagLst>
</file>

<file path=ppt/tags/tag186.xml><?xml version="1.0" encoding="utf-8"?>
<p:tagLst xmlns:p="http://schemas.openxmlformats.org/presentationml/2006/main">
  <p:tag name="AS_UNIQUEID" val="1147"/>
</p:tagLst>
</file>

<file path=ppt/tags/tag187.xml><?xml version="1.0" encoding="utf-8"?>
<p:tagLst xmlns:p="http://schemas.openxmlformats.org/presentationml/2006/main">
  <p:tag name="AS_UNIQUEID" val="1052"/>
</p:tagLst>
</file>

<file path=ppt/tags/tag188.xml><?xml version="1.0" encoding="utf-8"?>
<p:tagLst xmlns:p="http://schemas.openxmlformats.org/presentationml/2006/main">
  <p:tag name="AS_UNIQUEID" val="1053"/>
</p:tagLst>
</file>

<file path=ppt/tags/tag189.xml><?xml version="1.0" encoding="utf-8"?>
<p:tagLst xmlns:p="http://schemas.openxmlformats.org/presentationml/2006/main">
  <p:tag name="AS_UNIQUEID" val="1054"/>
</p:tagLst>
</file>

<file path=ppt/tags/tag190.xml><?xml version="1.0" encoding="utf-8"?>
<p:tagLst xmlns:p="http://schemas.openxmlformats.org/presentationml/2006/main">
  <p:tag name="AS_UNIQUEID" val="1148"/>
</p:tagLst>
</file>

<file path=ppt/tags/tag191.xml><?xml version="1.0" encoding="utf-8"?>
<p:tagLst xmlns:p="http://schemas.openxmlformats.org/presentationml/2006/main">
  <p:tag name="AS_UNIQUEID" val="1056"/>
</p:tagLst>
</file>

<file path=ppt/tags/tag192.xml><?xml version="1.0" encoding="utf-8"?>
<p:tagLst xmlns:p="http://schemas.openxmlformats.org/presentationml/2006/main">
  <p:tag name="AS_UNIQUEID" val="1057"/>
</p:tagLst>
</file>

<file path=ppt/tags/tag193.xml><?xml version="1.0" encoding="utf-8"?>
<p:tagLst xmlns:p="http://schemas.openxmlformats.org/presentationml/2006/main">
  <p:tag name="AS_UNIQUEID" val="1149"/>
</p:tagLst>
</file>

<file path=ppt/tags/tag194.xml><?xml version="1.0" encoding="utf-8"?>
<p:tagLst xmlns:p="http://schemas.openxmlformats.org/presentationml/2006/main">
  <p:tag name="AS_UNIQUEID" val="1059"/>
</p:tagLst>
</file>

<file path=ppt/tags/tag195.xml><?xml version="1.0" encoding="utf-8"?>
<p:tagLst xmlns:p="http://schemas.openxmlformats.org/presentationml/2006/main">
  <p:tag name="AS_UNIQUEID" val="631"/>
  <p:tag name="KSO_WM_UNIT_TABLE_BEAUTIFY" val="smartTable{b5a8f46a-2545-4008-a5b1-329bfbe4b5aa}"/>
</p:tagLst>
</file>

<file path=ppt/tags/tag196.xml><?xml version="1.0" encoding="utf-8"?>
<p:tagLst xmlns:p="http://schemas.openxmlformats.org/presentationml/2006/main">
  <p:tag name="AS_UNIQUEID" val="632"/>
</p:tagLst>
</file>

<file path=ppt/tags/tag197.xml><?xml version="1.0" encoding="utf-8"?>
<p:tagLst xmlns:p="http://schemas.openxmlformats.org/presentationml/2006/main">
  <p:tag name="AS_UNIQUEID" val="633"/>
</p:tagLst>
</file>

<file path=ppt/tags/tag198.xml><?xml version="1.0" encoding="utf-8"?>
<p:tagLst xmlns:p="http://schemas.openxmlformats.org/presentationml/2006/main">
  <p:tag name="AS_UNIQUEID" val="634"/>
</p:tagLst>
</file>

<file path=ppt/tags/tag199.xml><?xml version="1.0" encoding="utf-8"?>
<p:tagLst xmlns:p="http://schemas.openxmlformats.org/presentationml/2006/main">
  <p:tag name="AS_UNIQUEID" val="635"/>
</p:tagLst>
</file>

<file path=ppt/tags/tag200.xml><?xml version="1.0" encoding="utf-8"?>
<p:tagLst xmlns:p="http://schemas.openxmlformats.org/presentationml/2006/main">
  <p:tag name="AS_UNIQUEID" val="639"/>
</p:tagLst>
</file>

<file path=ppt/tags/tag201.xml><?xml version="1.0" encoding="utf-8"?>
<p:tagLst xmlns:p="http://schemas.openxmlformats.org/presentationml/2006/main">
  <p:tag name="AS_UNIQUEID" val="640"/>
</p:tagLst>
</file>

<file path=ppt/tags/tag202.xml><?xml version="1.0" encoding="utf-8"?>
<p:tagLst xmlns:p="http://schemas.openxmlformats.org/presentationml/2006/main">
  <p:tag name="AS_UNIQUEID" val="641"/>
</p:tagLst>
</file>

<file path=ppt/tags/tag203.xml><?xml version="1.0" encoding="utf-8"?>
<p:tagLst xmlns:p="http://schemas.openxmlformats.org/presentationml/2006/main">
  <p:tag name="AS_UNIQUEID" val="642"/>
</p:tagLst>
</file>

<file path=ppt/tags/tag204.xml><?xml version="1.0" encoding="utf-8"?>
<p:tagLst xmlns:p="http://schemas.openxmlformats.org/presentationml/2006/main">
  <p:tag name="AS_UNIQUEID" val="1150"/>
</p:tagLst>
</file>

<file path=ppt/tags/tag205.xml><?xml version="1.0" encoding="utf-8"?>
<p:tagLst xmlns:p="http://schemas.openxmlformats.org/presentationml/2006/main">
  <p:tag name="AS_UNIQUEID" val="654"/>
  <p:tag name="KSO_WM_UNIT_TABLE_BEAUTIFY" val="smartTable{ca3a1c6f-014a-4ee1-a7b6-6a0b18c7eaca}"/>
</p:tagLst>
</file>

<file path=ppt/tags/tag206.xml><?xml version="1.0" encoding="utf-8"?>
<p:tagLst xmlns:p="http://schemas.openxmlformats.org/presentationml/2006/main">
  <p:tag name="AS_UNIQUEID" val="655"/>
</p:tagLst>
</file>

<file path=ppt/tags/tag207.xml><?xml version="1.0" encoding="utf-8"?>
<p:tagLst xmlns:p="http://schemas.openxmlformats.org/presentationml/2006/main">
  <p:tag name="AS_UNIQUEID" val="656"/>
</p:tagLst>
</file>

<file path=ppt/tags/tag208.xml><?xml version="1.0" encoding="utf-8"?>
<p:tagLst xmlns:p="http://schemas.openxmlformats.org/presentationml/2006/main">
  <p:tag name="AS_UNIQUEID" val="659"/>
</p:tagLst>
</file>

<file path=ppt/tags/tag209.xml><?xml version="1.0" encoding="utf-8"?>
<p:tagLst xmlns:p="http://schemas.openxmlformats.org/presentationml/2006/main">
  <p:tag name="AS_UNIQUEID" val="660"/>
</p:tagLst>
</file>

<file path=ppt/tags/tag210.xml><?xml version="1.0" encoding="utf-8"?>
<p:tagLst xmlns:p="http://schemas.openxmlformats.org/presentationml/2006/main">
  <p:tag name="AS_UNIQUEID" val="661"/>
</p:tagLst>
</file>

<file path=ppt/tags/tag211.xml><?xml version="1.0" encoding="utf-8"?>
<p:tagLst xmlns:p="http://schemas.openxmlformats.org/presentationml/2006/main">
  <p:tag name="AS_UNIQUEID" val="662"/>
</p:tagLst>
</file>

<file path=ppt/tags/tag212.xml><?xml version="1.0" encoding="utf-8"?>
<p:tagLst xmlns:p="http://schemas.openxmlformats.org/presentationml/2006/main">
  <p:tag name="AS_UNIQUEID" val="663"/>
</p:tagLst>
</file>

<file path=ppt/tags/tag213.xml><?xml version="1.0" encoding="utf-8"?>
<p:tagLst xmlns:p="http://schemas.openxmlformats.org/presentationml/2006/main">
  <p:tag name="AS_UNIQUEID" val="664"/>
</p:tagLst>
</file>

<file path=ppt/tags/tag214.xml><?xml version="1.0" encoding="utf-8"?>
<p:tagLst xmlns:p="http://schemas.openxmlformats.org/presentationml/2006/main">
  <p:tag name="AS_UNIQUEID" val="671"/>
</p:tagLst>
</file>

<file path=ppt/tags/tag215.xml><?xml version="1.0" encoding="utf-8"?>
<p:tagLst xmlns:p="http://schemas.openxmlformats.org/presentationml/2006/main">
  <p:tag name="AS_UNIQUEID" val="672"/>
</p:tagLst>
</file>

<file path=ppt/tags/tag216.xml><?xml version="1.0" encoding="utf-8"?>
<p:tagLst xmlns:p="http://schemas.openxmlformats.org/presentationml/2006/main">
  <p:tag name="AS_UNIQUEID" val="673"/>
</p:tagLst>
</file>

<file path=ppt/tags/tag217.xml><?xml version="1.0" encoding="utf-8"?>
<p:tagLst xmlns:p="http://schemas.openxmlformats.org/presentationml/2006/main">
  <p:tag name="AS_UNIQUEID" val="674"/>
</p:tagLst>
</file>

<file path=ppt/tags/tag218.xml><?xml version="1.0" encoding="utf-8"?>
<p:tagLst xmlns:p="http://schemas.openxmlformats.org/presentationml/2006/main">
  <p:tag name="AS_UNIQUEID" val="1061"/>
</p:tagLst>
</file>

<file path=ppt/tags/tag219.xml><?xml version="1.0" encoding="utf-8"?>
<p:tagLst xmlns:p="http://schemas.openxmlformats.org/presentationml/2006/main">
  <p:tag name="AS_UNIQUEID" val="651"/>
</p:tagLst>
</file>

<file path=ppt/tags/tag220.xml><?xml version="1.0" encoding="utf-8"?>
<p:tagLst xmlns:p="http://schemas.openxmlformats.org/presentationml/2006/main">
  <p:tag name="AS_UNIQUEID" val="658"/>
</p:tagLst>
</file>

<file path=ppt/tags/tag221.xml><?xml version="1.0" encoding="utf-8"?>
<p:tagLst xmlns:p="http://schemas.openxmlformats.org/presentationml/2006/main">
  <p:tag name="AS_UNIQUEID" val="668"/>
</p:tagLst>
</file>

<file path=ppt/tags/tag222.xml><?xml version="1.0" encoding="utf-8"?>
<p:tagLst xmlns:p="http://schemas.openxmlformats.org/presentationml/2006/main">
  <p:tag name="AS_UNIQUEID" val="669"/>
</p:tagLst>
</file>

<file path=ppt/tags/tag223.xml><?xml version="1.0" encoding="utf-8"?>
<p:tagLst xmlns:p="http://schemas.openxmlformats.org/presentationml/2006/main">
  <p:tag name="AS_UNIQUEID" val="670"/>
</p:tagLst>
</file>

<file path=ppt/tags/tag224.xml><?xml version="1.0" encoding="utf-8"?>
<p:tagLst xmlns:p="http://schemas.openxmlformats.org/presentationml/2006/main">
  <p:tag name="AS_UNIQUEID" val="1151"/>
</p:tagLst>
</file>

<file path=ppt/tags/tag225.xml><?xml version="1.0" encoding="utf-8"?>
<p:tagLst xmlns:p="http://schemas.openxmlformats.org/presentationml/2006/main">
  <p:tag name="AS_UNIQUEID" val="1063"/>
</p:tagLst>
</file>

<file path=ppt/tags/tag226.xml><?xml version="1.0" encoding="utf-8"?>
<p:tagLst xmlns:p="http://schemas.openxmlformats.org/presentationml/2006/main">
  <p:tag name="AS_UNIQUEID" val="685"/>
  <p:tag name="KSO_WM_UNIT_TABLE_BEAUTIFY" val="smartTable{68f04e46-bdc6-47c4-aa09-55712bdaeedc}"/>
</p:tagLst>
</file>

<file path=ppt/tags/tag227.xml><?xml version="1.0" encoding="utf-8"?>
<p:tagLst xmlns:p="http://schemas.openxmlformats.org/presentationml/2006/main">
  <p:tag name="AS_UNIQUEID" val="1126"/>
</p:tagLst>
</file>

<file path=ppt/tags/tag228.xml><?xml version="1.0" encoding="utf-8"?>
<p:tagLst xmlns:p="http://schemas.openxmlformats.org/presentationml/2006/main">
  <p:tag name="AS_UNIQUEID" val="1152"/>
</p:tagLst>
</file>

<file path=ppt/tags/tag229.xml><?xml version="1.0" encoding="utf-8"?>
<p:tagLst xmlns:p="http://schemas.openxmlformats.org/presentationml/2006/main">
  <p:tag name="AS_UNIQUEID" val="1065"/>
</p:tagLst>
</file>

<file path=ppt/tags/tag230.xml><?xml version="1.0" encoding="utf-8"?>
<p:tagLst xmlns:p="http://schemas.openxmlformats.org/presentationml/2006/main">
  <p:tag name="AS_UNIQUEID" val="651"/>
</p:tagLst>
</file>

<file path=ppt/tags/tag231.xml><?xml version="1.0" encoding="utf-8"?>
<p:tagLst xmlns:p="http://schemas.openxmlformats.org/presentationml/2006/main">
  <p:tag name="AS_UNIQUEID" val="685"/>
  <p:tag name="KSO_WM_UNIT_TABLE_BEAUTIFY" val="smartTable{68f04e46-bdc6-47c4-aa09-55712bdaeedc}"/>
</p:tagLst>
</file>

<file path=ppt/tags/tag232.xml><?xml version="1.0" encoding="utf-8"?>
<p:tagLst xmlns:p="http://schemas.openxmlformats.org/presentationml/2006/main">
  <p:tag name="AS_UNIQUEID" val="651"/>
</p:tagLst>
</file>

<file path=ppt/tags/tag233.xml><?xml version="1.0" encoding="utf-8"?>
<p:tagLst xmlns:p="http://schemas.openxmlformats.org/presentationml/2006/main">
  <p:tag name="AS_UNIQUEID" val="651"/>
</p:tagLst>
</file>

<file path=ppt/tags/tag234.xml><?xml version="1.0" encoding="utf-8"?>
<p:tagLst xmlns:p="http://schemas.openxmlformats.org/presentationml/2006/main">
  <p:tag name="AS_UNIQUEID" val="651"/>
</p:tagLst>
</file>

<file path=ppt/tags/tag235.xml><?xml version="1.0" encoding="utf-8"?>
<p:tagLst xmlns:p="http://schemas.openxmlformats.org/presentationml/2006/main">
  <p:tag name="AS_UNIQUEID" val="651"/>
</p:tagLst>
</file>

<file path=ppt/tags/tag236.xml><?xml version="1.0" encoding="utf-8"?>
<p:tagLst xmlns:p="http://schemas.openxmlformats.org/presentationml/2006/main">
  <p:tag name="AS_UNIQUEID" val="651"/>
</p:tagLst>
</file>

<file path=ppt/tags/tag237.xml><?xml version="1.0" encoding="utf-8"?>
<p:tagLst xmlns:p="http://schemas.openxmlformats.org/presentationml/2006/main">
  <p:tag name="AS_UNIQUEID" val="651"/>
</p:tagLst>
</file>

<file path=ppt/tags/tag238.xml><?xml version="1.0" encoding="utf-8"?>
<p:tagLst xmlns:p="http://schemas.openxmlformats.org/presentationml/2006/main">
  <p:tag name="AS_UNIQUEID" val="1153"/>
</p:tagLst>
</file>

<file path=ppt/tags/tag239.xml><?xml version="1.0" encoding="utf-8"?>
<p:tagLst xmlns:p="http://schemas.openxmlformats.org/presentationml/2006/main">
  <p:tag name="AS_UNIQUEID" val="1067"/>
</p:tagLst>
</file>

<file path=ppt/tags/tag240.xml><?xml version="1.0" encoding="utf-8"?>
<p:tagLst xmlns:p="http://schemas.openxmlformats.org/presentationml/2006/main">
  <p:tag name="AS_UNIQUEID" val="687"/>
</p:tagLst>
</file>

<file path=ppt/tags/tag241.xml><?xml version="1.0" encoding="utf-8"?>
<p:tagLst xmlns:p="http://schemas.openxmlformats.org/presentationml/2006/main">
  <p:tag name="AS_UNIQUEID" val="688"/>
</p:tagLst>
</file>

<file path=ppt/tags/tag242.xml><?xml version="1.0" encoding="utf-8"?>
<p:tagLst xmlns:p="http://schemas.openxmlformats.org/presentationml/2006/main">
  <p:tag name="AS_UNIQUEID" val="1229"/>
</p:tagLst>
</file>

<file path=ppt/tags/tag243.xml><?xml version="1.0" encoding="utf-8"?>
<p:tagLst xmlns:p="http://schemas.openxmlformats.org/presentationml/2006/main">
  <p:tag name="AS_UNIQUEID" val="1230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17445"/>
      </a:accent1>
      <a:accent2>
        <a:srgbClr val="E94744"/>
      </a:accent2>
      <a:accent3>
        <a:srgbClr val="009288"/>
      </a:accent3>
      <a:accent4>
        <a:srgbClr val="015A74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Agency FB"/>
        <a:ea typeface="造字工房悦黑（非商用）常规体"/>
        <a:cs typeface="Arial"/>
      </a:majorFont>
      <a:minorFont>
        <a:latin typeface="Agency FB"/>
        <a:ea typeface="造字工房悦黑（非商用）常规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>
            <a:lumMod val="95000"/>
          </a:schemeClr>
        </a:solidFill>
        <a:ln w="76200" cap="flat" cmpd="sng" algn="ctr">
          <a:noFill/>
          <a:prstDash val="solid"/>
          <a:miter lim="800000"/>
        </a:ln>
      </a:spPr>
      <a:bodyPr rtlCol="0" anchor="ctr"/>
      <a:lstStyle>
        <a:defPPr marL="0" marR="0" indent="0" algn="ctr" defTabSz="914400" eaLnBrk="1" fontAlgn="auto" latinLnBrk="0" hangingPunct="1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kern="0" cap="none" spc="0" normalizeH="0" baseline="0" noProof="0" smtClean="0">
            <a:ln>
              <a:noFill/>
            </a:ln>
            <a:solidFill>
              <a:prstClr val="white"/>
            </a:solidFill>
            <a:effectLst/>
            <a:uLnTx/>
            <a:uFillTx/>
            <a:latin typeface="Arial" panose="020B0604020202020204"/>
            <a:ea typeface="微软雅黑" panose="020B0503020204020204" charset="-122"/>
          </a:defRPr>
        </a:defPPr>
      </a:lst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6">
      <vt:lpstr>Arial</vt:lpstr>
      <vt:lpstr>Calibri</vt:lpstr>
      <vt:lpstr>Agency FB</vt:lpstr>
      <vt:lpstr>造字工房悦黑（非商用）常规体</vt:lpstr>
      <vt:lpstr>微软雅黑</vt:lpstr>
      <vt:lpstr>宋体</vt:lpstr>
      <vt:lpstr>黑体</vt:lpstr>
      <vt:lpstr>等线 Light</vt:lpstr>
      <vt:lpstr>等线</vt:lpstr>
      <vt:lpstr>Times New Roman</vt:lpstr>
      <vt:lpstr>华文楷体</vt:lpstr>
      <vt:lpstr>Wingdings</vt:lpstr>
      <vt:lpstr>方正姚体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2024-09-21T01:41:16.297</cp:lastPrinted>
  <dcterms:created xsi:type="dcterms:W3CDTF">2024-09-20T17:41:16Z</dcterms:created>
  <dcterms:modified xsi:type="dcterms:W3CDTF">2024-09-20T17:41:18Z</dcterms:modified>
</cp:coreProperties>
</file>