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61556-F27E-4C51-B7E8-F56F3867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CABF8-FEA6-4966-9552-1AC130C9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5C031-DCBB-4E24-9A7A-2050CC151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42567-AF92-4274-A946-11EAAD17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2DBE6-F870-41A9-A39D-E9D44EF5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111C6-9B3D-4EB9-8003-5A4E1FE1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118CB-0D18-46AF-B372-AF88D304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970DF-74CC-4ECC-94CE-D9624227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7930F-6286-47AA-9C74-4827BA33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66F2B-3551-40B9-93D0-59B7446B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59650-5E4A-4FAF-8624-5A99FBB3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4133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急诊科护士在病人病情突变中的敏锐观察和护理能力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急诊科护士的角色与职责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病人病情突变的类型与特点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急诊科护士的敏锐观察能力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急诊科护士的护理能力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急诊科护士在病人病情突变中的作用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提高急诊科护士敏锐观察和护理能力的措施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急诊科护士的角色与职责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急诊科的第一响应者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急诊科护士通常是患者进入急诊室后首先接触到的医疗人员，他们需要迅速评估患者状况。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病情变化的敏锐观察者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在急诊科，患者的病情可能瞬息万变，护士需要具备敏锐的洞察力，及时发现并处理。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紧急护理的提供者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在医生做出诊断之前，急诊科护士需要根据患者的症状给予紧急护理，稳定患者病情。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急诊科护士的定位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快速评估与分诊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对于危重患者，立即采取必要的紧急护理措施，如心肺复苏、止血、建立静脉通道等。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持续病情监测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密切观察患者的病情变化，及时向医生报告，并根据医嘱调整治疗方案。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根据患者的症状和体征，迅速进行初步评估，并按照病情的紧急程度进行分诊。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向患者及家属提供健康教育，解释病情和治疗方案，同时给予心理支持，缓解焦虑情绪。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具备扎实的医学基础知识、急救技能和临床判断能力。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能够迅速发现患者的病情变化，及时采取应对措施。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冷静应对压力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在紧张的工作环境中保持冷静，有效应对各种突发状况。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与患者及家属进行有效沟通，解释病情和治疗方案，取得他们的信任与合作。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病人病情突变的类型与特点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如心肌梗塞、脑卒中等，起病急骤，病情危重，需要及时救治。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如急性哮喘、重症肺炎等，病情迅速恶化，可能导致呼吸衰竭。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外伤事故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如车祸、高处坠落等意外伤害，可能造成多发性骨折、内脏破裂等严重损伤。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突发性疾病的类型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如慢性支气管炎患者突然出现呼吸困难、哮喘发作等。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症状突然加重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并发症的出现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病情不稳定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如糖尿病患者因感染等诱因导致酮症酸中毒、高渗性昏迷等。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如高血压患者血压急剧升高，伴有头痛、呕吐等症状，易引发心脑血管意外。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慢性疾病急性发作的特点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老年人和儿童由于生理机能减退或发育不完善，对疾病的抵抗力和应对能力较差。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患有高血压、糖尿病、冠心病等基础疾病的患者，病情容易波动和恶化。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寒冷、潮湿、炎热等极端天气以及空气污染等不良环境因素可能诱发疾病发作。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精神因素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紧张、焦虑、抑郁等不良情绪可能导致免疫系统紊乱，加重病情。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病人病情突变的危险因素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急诊科护士的敏锐观察能力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观察病人病情的技巧和方法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系统观察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急诊科护士需掌握系统观察的方法，包括从头到脚、从皮肤到内部脏器的全面观察，以便及时发现病人的细微变化。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重点观察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针对病人的主要症状和体征进行重点观察，如呼吸、心率、血压等，以及意识状态、瞳孔变化等，有助于判断病情的发展趋势。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对比观察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通过对病人不同时间点的观察结果进行对比分析，可以发现病情的变化和异常情况。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急诊科护士需熟练掌握各种急诊评分系统，如早期预警评分（EWS）、快速急诊内科评分（REMS）等，以便快速准确地评估病人的病情严重程度。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熟练掌握急诊评分系统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急诊科护士需要具备丰富的临床经验和医学知识，能够根据病人的症状、体征和检查结果等信息，综合判断病情的严重程度。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丰富的临床经验和医学知识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急诊科护士在判断病人病情严重程度时，需要及时与医生沟通，共同制定治疗方案和护理措施。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及时与医生沟通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判断病人病情严重程度的能力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https://d.book118.com/698014133066006036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2024-09-15T20:31:38.136</cp:lastPrinted>
  <dcterms:created xsi:type="dcterms:W3CDTF">2024-09-15T12:31:38Z</dcterms:created>
  <dcterms:modified xsi:type="dcterms:W3CDTF">2024-09-15T12:31:40Z</dcterms:modified>
</cp:coreProperties>
</file>