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99678-A2C4-478E-B772-2218350F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81458-09F7-481C-953D-DE8D4B11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78074-E74C-4054-9EBB-894854FD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6B854-F0AE-46BB-AC1E-4837F3A8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C5CCC-E9A0-4C8B-806B-018CF200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6C1161-9BFF-4330-8D21-17C3D7A5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B3DF65-E3A7-4BBD-8D46-7CE1C946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CEFB0-0725-498B-B826-E395C1F7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408EE-ADA4-4955-9BC4-9B43621A7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31B8B-54E3-49A5-A3BB-2AD9B91A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809A8-FEF6-4524-993A-1B39B1A10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502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LTE核心网与2G/3G核心网比较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LTE核心网部署策略及演进方向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随着移动通信技术的飞速发展，LTE（Long Term Evolution，长期演进）作为3G向4G过渡的主流技术，具有更高的数据传输速率、更低的延迟和更广泛的覆盖范围。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核心网是移动通信网络的重要组成部分，负责数据的传输、交换和处理，直接影响网络性能和用户体验。LTE核心网作为LTE网络的核心，对于提升网络整体性能具有重要意义。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核心网的重要性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LTE核心网采用扁平化架构，减少了网络层次和复杂性，提高了数据传输效率。主要包括EPC（Evolved Packet Core，演进分组核心）和IP多媒体子系统（IMS）等部分。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LTE核心网采用全IP化、分组交换等技术，具有更高的数据传输速率、更低的延迟和更好的QoS保障。同时，支持多种接入方式和灵活的组网方式，满足不同场景下的应用需求。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LTE核心网概述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LTE核心网架构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EPC（Evolved Packet Core）：演进分组核心网，是LTE核心网的重要组成部分，包括MME、SGW和PGW等网元。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E-UTRAN（Evolved Universal Terrestrial Radio Access Network）：演进型通用陆地无线接入网，包括eNodeB等网元，与EPC共同构成LTE网络。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控制面与用户面分离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控制面负责信令处理、移动性管理等，用户面负责数据传输。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基于IP的传输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采用IP协议进行数据传输，实现与互联网的无缝连接。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扁平化网络架构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减少网络层次，降低时延，提高网络效率。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冗余与备份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为确保网络的高可用性，核心网设备通常采用冗余配置和备份机制。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网元部署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MME、SGW和PGW等网元可集中部署或分布式部署，根据实际需求和场景进行选择。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接口与连接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各网元之间通过S1、S5/S8、S11等接口进行连接，实现信令和数据传输。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LTE核心网关键技术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EPC（Evolved Packet Core）是LTE核心网的重要组成部分，包括MME（Mobility Management Entity）、SGW（Serving Gateway）和PGW（PDN Gateway）三个主要网元，分别负责移动性管理、数据路由和转发以及用户数据会话的管理。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移动性管理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MME负责用户的移动性管理，包括位置更新、越区切换、鉴权和加密等功能，确保用户在LTE网络中的无缝移动。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数据路由和转发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SGW和PGW共同负责用户数据的路由和转发。SGW作为本地网关，负责与用户设备建立数据连接；PGW则作为出口网关，连接外部数据网络，实现用户数据的会话管理和计费等功能。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IP多媒体子系统（IMS）技术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IMS架构：IMS（IP Multimedia Subsystem）是LTE核心网中提供多媒体业务的重要技术，基于IP网络提供语音、视频和数据等多种业务。IMS包括CSCF（Call Session Control Function）、MGCF（Media Gateway Control Function）和MRFC（Media Resource Function Controller）等网元，分别负责会话控制、媒体网关控制和媒体资源控制等功能。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会话控制：CSCF是IMS中的核心网元，负责处理用户发起的会话请求，包括建立、修改和释放会话等操作。同时，CSCF还负责与其他网络实体进行交互，实现业务的互联互通。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媒体网关控制：MGCF是IMS与PSTN/CS域网络之间的接口网元，负责将IMS中的IP多媒体业务转换为PSTN/CS域中的语音业务，实现不同网络之间的业务互通。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媒体资源控制：MRFC负责管理和调度IMS中的媒体资源，包括语音、视频和数据等。通过与MRFP（Media Resource Function Processor）的交互，MRFC可以实现媒体资源的分配、释放和控制等操作。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https://d.book118.com/698015020114006032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2024-09-10T09:14:29.833</cp:lastPrinted>
  <dcterms:created xsi:type="dcterms:W3CDTF">2024-09-10T01:14:29Z</dcterms:created>
  <dcterms:modified xsi:type="dcterms:W3CDTF">2024-09-10T01:14:31Z</dcterms:modified>
</cp:coreProperties>
</file>