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4ACEE-7CD4-4F25-9F2F-1A13849AB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EA682-A4BC-496C-AD4C-9C59A0B26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B4199-AF06-45FC-AD72-2BF5204EE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6D2429-76C3-4ACC-BA89-891B4B8B4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10EBC7-8017-49FE-AFD5-3F115B4C7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235FB5-CFF8-423C-A088-540A9234E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58357B-20B6-470D-9778-1D5FF8E39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4B824-A84A-47D4-812B-5B3B8583B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ED860D-4D0B-4F7A-993D-91624FD35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0669B-F43D-4BE6-A030-1098F6AD3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7FE85-8FFE-4B32-B538-66EFE265E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1507714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《无创正压机械通气》ppt课件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无创正压机械通气的适应症与禁忌症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无创正压机械通气治疗过程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无创正压机械通气与其他呼吸支持方式的比较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无创正压机械通气在临床实践中的应用案例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无创正压机械通气的研究进展与未来展望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316" b="253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无创正压机械通气是一种通过面罩或口鼻罩等无创方式，将呼吸机与患者呼吸道相连，提供正压支持，辅助患者进行呼吸的通气技术。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无创、舒适度高、可间歇使用、不影响患者进食和语言交流。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通过呼吸机产生的正压，帮助患者克服气道阻力和胸膜腔内压，使患者能够更轻松地呼吸。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正压支持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58" r="17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同步触发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呼吸机产生的正压可以支持患者的吸气和呼气，减少呼吸肌的负担，改善通气功能。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呼吸机能够根据患者的自主呼吸情况，同步触发呼吸机的工作，使患者感觉更加舒适。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无创正压机械通气的工作原理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随着技术的不断发展和改进，无创正压机械通气逐渐应用于更多的疾病领域，如急性呼吸衰竭、睡眠呼吸暂停综合症等。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无创正压机械通气技术最初是在20世纪80年代开始应用的，当时主要用于治疗慢性阻塞性肺疾病（COPD）患者的呼吸衰竭。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近年来，随着无创技术的发展和普及，无创正压机械通气已经成为临床上广泛应用的通气技术之一，为患者提供了更加舒适和有效的治疗方式。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75" b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无创正压机械通气的发展历程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无创正压机械通气的适应症与禁忌症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954" r="2295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无创正压机械通气可以改善COPD患者的呼吸功能，缓解呼吸困难症状，降低呼吸衰竭的风险。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慢性阻塞性肺疾病（COPD）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对于急性呼吸衰竭患者，无创正压机械通气能够提供呼吸支持，改善氧合和通气，缓解病情。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急性呼吸衰竭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对于神经肌肉疾病引起的呼吸衰竭，无创正压机械通气可以辅助患者呼吸，减轻呼吸肌疲劳。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神经肌肉疾病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手术后患者可能出现呼吸困难，无创正压机械通气可以帮助患者快速恢复呼吸功能。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术后康复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无创正压机械通气需要佩戴面罩，面部创伤或畸形可能影响佩戴和通气效果。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面部创伤或畸形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无创正压机械通气会增加胸腔内压力，可能导致气胸或纵隔气肿加重。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气胸或纵隔气肿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对于严重心血管疾病患者，无创正压机械通气可能会增加心脏负担，需谨慎使用。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严重心血管疾病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无创正压机械通气需要患者配合，意识障碍或分泌物多会影响佩戴和通气效果。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意识障碍或分泌物多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禁忌症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使用无创正压机械通气前应充分评估患者情况，确保适应症准确、禁忌症不存在。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严格掌握适应症和禁忌症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选择合适的面罩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定期检查和调整参数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注意观察不良反应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根据患者面部大小和舒适度选择合适的面罩，确保密封性和通气效果。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在使用过程中应定期检查面罩和呼吸机参数，根据患者情况及时调整。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使用无创正压机械通气过程中应注意观察患者情况，及时处理不良反应。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无创正压机械通气治疗过程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治疗前的准备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评估患者病情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了解患者的病史、症状、体征以及辅助检查结果，判断患者是否适合进行无创正压机械通气治疗。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选择合适的面罩和呼吸机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根据患者的脸型、舒适度和通气需求选择合适的面罩和呼吸机型号。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培训患者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向患者介绍无创正压机械通气治疗的目的、原理、操作方法和注意事项，确保患者能够理解和配合治疗。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指导患者正确佩戴面罩，确保面罩与面部贴合良好，无明显漏气。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佩戴面罩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根据患者的病情和舒适度，设置合适的呼吸频率、吸气压力和呼气压力等参数。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参数设置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在治疗过程中，密切观察患者的生命体征、血氧饱和度和呼吸情况，及时调整参数和面罩。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监测与调整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治疗过程中的操作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https://d.book118.com/698015077140006026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2024-09-04T11:16:47.911</cp:lastPrinted>
  <dcterms:created xsi:type="dcterms:W3CDTF">2024-09-04T03:16:47Z</dcterms:created>
  <dcterms:modified xsi:type="dcterms:W3CDTF">2024-09-04T03:16:49Z</dcterms:modified>
</cp:coreProperties>
</file>