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EE314-94B5-41C6-BE51-5EEBD22B0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389B0-4998-42FF-85CE-98A628C0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8EF14-EEEF-4050-B0BF-29CE5D43E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B50C3-B98F-40E7-93B8-7ADECB532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82745-AD34-4D0B-BC65-E297A08B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C22E0-D6A6-473C-A1B9-A2CF4D9DB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F3A02-2E41-405D-A5F1-FB337D37F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01050-A51D-4BA4-8EDA-C27D42875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234A6-6437-45EC-A04B-28C6DA2A3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6BC2B-858D-41DE-8692-3EA3C977F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B2A64-570C-4659-B24B-8C9D645E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6140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营销号文体生成器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营销号文体的特点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营销号文体生成器的技术实现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营销号文体生成器的优势与局限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营销号文体生成器的应用案例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如何利用营销号文体生成器提升营销效果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营销号文体生成器是一种基于人工智能技术的文本生成工具，它可以根据用户输入的主题或关键词，自动生成具有营销性质的文本内容。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营销号文体生成器通常采用自然语言处理和机器学习技术，通过对大量文本数据进行训练和学习，掌握各种语言模式和表达方式，从而生成符合用户需求的文本内容。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什么是营销号文体生成器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营销号文体生成器可以用于生成各种类型的广告文案，如产品推广、品牌宣传等，帮助广告主快速生成吸引人的广告内容。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广告文案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在社交媒体平台上，营销号文体生成器可以用于自动生成吸引人的标题、摘要和正文等内容，提高社交媒体营销效果。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营销号文体生成器也可以用于内容创作，如小说、新闻、评论等，帮助创作者快速生成符合主题的文本内容。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除了上述应用场景，营销号文体生成器还可以用于邮件营销、SEO优化等领域，提高营销效果和网站流量。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其他应用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营销号文体的应用场景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营销号文体的特点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标题是营销号文章的关键，需要简洁、醒目、有冲击力，以吸引读者的注意力。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营销号文体的标题通常采用夸张、对比、疑问等手法，以引起读者的好奇心和阅读欲望。例如，“震惊！这个方法竟然能让你瘦成一道闪电！”这样的标题能够迅速抓住读者的眼球，引导他们继续阅读。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标题吸睛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营销号文章的内容需要具有吸引力，能够让读者快速理解并产生兴趣。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号文体的内容通常采用故事化的叙述方式，以生动有趣的故事情节吸引读者。同时，文章中还会穿插各种图片、图表和引用，以增加说服力和可信度。此外，文章结尾还会留下悬念或引导读者采取行动，以促使他们分享或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内容抓人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营销号文体的语言风格独特，通常采用口语化、网络化的表达方式。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号文体的语言风格通俗易懂，易于传播。文章中会大量使用网络流行语、表情符号和俚语等，以增加文章的趣味性和亲和力。此外，文章还会采用简短、有力的段落和句子，以加快读者的阅读速度，提高阅读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语言风格独特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营销号文体生成器的技术实现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自然语言处理技术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自然语言处理技术是营销号文体生成器的基础，它能够将文本转化为计算机可识别的语言，进而进行文本分析和处理。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自然语言处理技术包括分词、词性标注、句法分析、语义分析等，这些技术能够提取文本中的关键词、短语、句子结构以及语义关系，为后续的文本生成和修改提供支持。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机器学习算法是营销号文体生成器的核心，它能够通过学习大量已有的营销号文章，自动总结出其中的语言特性和写作规律，进而自动生成符合要求的文章。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机器学习算法包括监督学习、无监督学习、半监督学习等，这些算法能够自动提取文本特征、分类、聚类等，为后续的文本生成提供支持。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https://d.book118.com/698016140114006036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2024-09-16T04:22:36.380</cp:lastPrinted>
  <dcterms:created xsi:type="dcterms:W3CDTF">2024-09-15T20:22:36Z</dcterms:created>
  <dcterms:modified xsi:type="dcterms:W3CDTF">2024-09-15T20:22:38Z</dcterms:modified>
</cp:coreProperties>
</file>