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687B-718F-422E-8D41-192A1568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5B437-5585-4D5C-B737-02D21ADB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543B3-482B-4074-BF92-5E62AB4D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A13EA-E2E9-4E66-85DB-151D0A73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1DA89-0857-474A-B364-A3315375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4690D-1160-4AAA-A610-5E6EE750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1D447-2A48-4EB8-86B7-91931FA9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27DA1-8213-4437-96DC-D62FB9B9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7BDEB-5669-43D1-8B0C-C5C97AA6C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80544-CFCD-42D9-B470-6327FB78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F2B9-3907-4E81-83D4-45CDA4FE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7064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实验室使用管理制度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实验室使用规定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实验室卫生管理制度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实验室人员管理制度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致力于提供高质量的科研实验环境，推动科学技术的进步和创新。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培养优秀科研人才，产出具有国际影响力的科研成果，为社会和经济发展做出贡献。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实验室的使命和目标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实验室拥有先进的实验设备、仪器和设施，包括高精度的分析仪器、先进的实验台和通风橱等。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实验室配备了各种实验所需的设备和工具，以满足科研人员的需求，包括显微镜、离心机、PCR仪等。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实验室的主要设施和设备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实验室使用规定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使用凭证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经审批后，申请人需领取实验室使用凭证，凭证应明确标明使用时间、设备、注意事项等。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使用实验室需提前提交申请，包括实验目的、时间、所需设备和人员等信息。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申请需经实验室负责人或相关部门审批，确保实验活动符合规定。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实验室使用申请与批准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实验室开放时间应提前公布，使用者需在规定时间内进行实验。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使用者需提前预约实验时间和设备，以确保实验有序进行。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如有特殊需求或紧急情况，使用者需与实验室负责人协商安排。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实验室使用时间与安排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https://d.book118.com/698017064113006046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2024-09-27T16:39:35.871</cp:lastPrinted>
  <dcterms:created xsi:type="dcterms:W3CDTF">2024-09-27T08:39:35Z</dcterms:created>
  <dcterms:modified xsi:type="dcterms:W3CDTF">2024-09-27T08:39:37Z</dcterms:modified>
</cp:coreProperties>
</file>