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91C00-0BF9-4EF4-B67D-537733BCA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77C88-1DEA-4952-A3BC-F1C03D81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7C2A0-EE5E-4855-BEFC-1B1CB80BC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1608A-641C-436F-97E5-48094A279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33CCB-65AE-46A9-A0CE-5EC74C2E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8EAE4-99C7-414D-8F98-A34DD3C5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F532D-2152-4108-8F1F-DBAFD13A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F0CA2-0D20-40A9-B5FB-84B4543AD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40CEE-3DB9-4A63-B44E-0EF6260C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E86B8-A953-49F0-A9CA-03D0BF9B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C6605-ABEF-4B02-8CA0-C8724EA5D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7130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《红楼梦选读》ppt课件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《红楼梦》主要人物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《红楼梦》主题思想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《红楼梦》的艺术特色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《红楼梦》的影响与价值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曹雪芹早年在南京江宁织造府亲历了一段锦衣纨绔、富贵风流的生活，后随家人迁居北京。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曹雪芹创作《红楼梦》花费了十年时间，全书共一百二十回，前八十回是他所写，后四十回据说是高鹗续写的。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8" r="3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曹雪芹：清代小说家，出生在南京江宁织造府，出身清代内务府正白旗包衣世家，是江宁织造曹寅之孙，曹顒之子。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《红楼梦》创作于清代乾隆年间，当时社会矛盾激化，封建制度逐渐解体，资本主义萌芽并发展，加上对外贸易的刺激，商品经济日益繁荣。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曹雪芹在创作过程中受到了中国传统文化、哲学思想、宗教信仰以及当时社会风尚的影响，同时也借鉴了《金瓶梅》、《水浒传》、《西游记》等古典小说的创作手法。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《红楼梦》是中国古典小说的代表作之一，被誉为中国封建社会的百科全书，具有深刻的思想内涵和艺术价值。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《红楼梦》在文学史上具有重要地位，被誉为中国四大名著之一，对后世文学、艺术、哲学等方面产生了深远的影响。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《红楼梦》在文学创作手法上也有很多创新之处，如人物刻画细腻、情节曲折跌宕、语言优美典雅等。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《红楼梦》主要人物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贵族家庭的叛逆者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贾宝玉是《红楼梦》中的主要人物之一，他出生于一个贵族家庭，却对封建礼教和家庭制度产生了反感和叛逆。他追求自由、平等和真实的人性，与众多女性角色有着复杂的情感纠葛。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25" r="27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贾宝玉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才情美人与深情主角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林黛玉是《红楼梦》中的才情美人与深情主角，她聪明机智、机智过人，同时又多愁善感、情感丰富。她与贾宝玉之间的爱情故事成为了整部小说的情感主线。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林黛玉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精明能干的当家主母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王熙凤是《红楼梦》中的重要女性角色之一，她精明能干、善于理财，是贾府的当家主母。她性格泼辣、手腕强硬，对家族的繁荣和权力有着极高的追求。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王熙凤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温婉贤淑的大家闺秀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薛宝钗是《红楼梦》中的另一位重要女性角色，她温婉贤淑、端庄文雅，是封建礼教的忠实信徒。她与贾宝玉有感情纠葛，但最终嫁给了贾宝玉的表弟。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薛宝钗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《红楼梦》主题思想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https://d.book118.com/698017130035006032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2024-09-09T14:40:17.581</cp:lastPrinted>
  <dcterms:created xsi:type="dcterms:W3CDTF">2024-09-09T06:40:17Z</dcterms:created>
  <dcterms:modified xsi:type="dcterms:W3CDTF">2024-09-09T06:40:19Z</dcterms:modified>
</cp:coreProperties>
</file>