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DB3BB-1299-4AB3-AEBF-A08E359E6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1CA32-F9D3-40DB-9638-A06BAC765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443A1-72E9-4BEC-8523-25BE0489C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30455-DB9B-4312-B861-A4242FD76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98498-13B4-4A87-A641-ECDBD0F02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C5904D-5B33-4EA7-AA72-845C4A562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50F0B-BFE4-42C3-8FAB-CC6725E2F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9AFE5-E72D-4391-AF28-A4C125E34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6FA53-E165-4760-BBF8-1D20CAB97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E0FD2-C49E-4102-927A-574774C4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70AE1-8639-4DB0-BCE6-48F7D5D15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1713007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深入研究医疗器械生产过程中的销售管理和渠道建设策略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医疗器械销售管理策略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医疗器械渠道建设策略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医疗器械生产过程中的质量控制与监管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通过深入研究医疗器械生产过程中的销售管理和渠道建设策略，为整个行业的可持续发展做出贡献。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通过优化销售管理和渠道建设，提高医疗器械的销售效率，从而增加企业收益。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随着医疗器械市场的竞争日益激烈，需要制定有效的销售管理和渠道建设策略以应对市场挑战。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市场规模持续扩大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随着医疗水平的提高和人口老龄化趋势的加剧，医疗器械市场需求不断增长，市场规模持续扩大。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竞争日益激烈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医疗器械市场的竞争日益激烈，国内外企业纷纷进入该领域，加剧了市场竞争。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监管政策不断加强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各国政府对医疗器械的监管政策不断加强，对企业的生产和销售提出了更高的要求。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医疗器械销售管理策略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选拔优秀销售人才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通过面试、笔试等方式选拔具有医疗器械销售经验和专业知识的销售人员，确保销售团队的素质和能力。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定期为销售团队提供产品知识、销售技巧、市场动态等方面的培训，提高销售人员的专业水平。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制定合理的薪酬和奖励制度，激发销售人员的积极性和创造力，同时定期对销售人员进行考核和评估，确保销售目标的达成。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销售团队建设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销售目标制定与分解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通过对医疗器械市场的深入分析和预测，制定合理的销售目标，确保销售计划的可行性。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目标分解与落实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将整体销售目标分解为各个销售团队和个人的具体任务，明确责任和时间节点，确保销售目标的顺利实现。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积极开拓线上和线下销售渠道，如电商平台、代理商、经销商等，提高产品的市场覆盖率。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定期对销售渠道进行评估和调整，确保渠道的稳定性和高效性，同时加强对渠道商的培训和管理，提高渠道商的销售能力。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渠道优化与管理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销售渠道拓展与优化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建立完善的客户档案，记录客户的需求、购买历史、反馈意见等信息，为客户提供个性化的服务。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定期与客户保持联系，了解客户的最新需求和反馈，及时解决客户的问题和投诉，提高客户满意度。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通过对客户数据的分析和挖掘，发现客户的潜在需求和价值，为客户提供更加精准的产品和服务推荐，实现客户价值的最大化。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客户价值挖掘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医疗器械渠道建设策略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直销渠道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通过自有销售团队直接向客户销售，适用于高端产品和高附加值服务。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代理商渠道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借助代理商的销售网络和专业能力，扩大市场覆盖，提高销售效率。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经销商渠道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利用经销商的资源和渠道优势，快速渗透市场，提高品牌知名度。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渠道类型选择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注重渠道成员的专业能力、市场覆盖、信誉和合作意愿等方面。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提供产品知识、销售技巧、市场策略等方面的培训和支持，帮助渠道成员提升销售能力。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制定合理的激励政策，包括返利、市场推广支持等，激发渠道成员的销售积极性。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渠道成员选择与管理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定期召开渠道会议，加强信息沟通和交流，及时发现和解决潜在冲突。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明确厂商和渠道成员之间的权责关系，避免责任不清导致的冲突。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明确权责关系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对于出现的冲突，积极调解处理，寻求双方都能接受的解决方案。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调解与处理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渠道冲突解决机制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绩效评估指标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渠道绩效评估与改进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制定科学的绩效评估指标，包括销售额、市场份额、客户满意度等。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定期对渠道绩效进行评估，及时向渠道成员反馈评估结果。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针对评估中发现的问题，制定改进措施，如调整销售策略、加强市场推广等，提升渠道绩效。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https://d.book118.com/698017130070006036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2024-09-15T21:07:56.022</cp:lastPrinted>
  <dcterms:created xsi:type="dcterms:W3CDTF">2024-09-15T13:07:56Z</dcterms:created>
  <dcterms:modified xsi:type="dcterms:W3CDTF">2024-09-15T13:07:58Z</dcterms:modified>
</cp:coreProperties>
</file>