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D172B-BFCD-421D-85D8-22E28A49A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04449-B8A1-489D-ADFE-F36EC52AE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CF666-3E71-4F95-9464-AC2D6548E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8317E-5442-4C71-91EF-0E51C9CCF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6167DE-214F-420D-A6D0-A8A7EAE11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7912CE-57A8-49E0-BD2D-45926D611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096BA1-46CB-4A94-A069-6F8590505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08576-3995-49AE-BC11-82B1D9599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F4E3F-FB45-4B3C-A112-08B9917ED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B5C26-3498-4E98-8E3E-98C4CBACD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1B78E-618E-4B3B-A58B-FCDF13E6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20013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EPC项目组织结构的资源配置优化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资源配置优化方案设计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资源配置优化实施路径与保障措施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预期效果评估与持续改进计划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适应项目复杂性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EPC项目涉及设计、采购、施工等多个环节，项目复杂性高。优化资源配置有助于更好地应对项目挑战，降低风险。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提升企业效益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通过资源配置优化，可以降低项目成本，提高资源利用效率，从而提升企业整体经济效益。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随着工程建设市场的竞争加剧，EPC项目组织需要优化资源配置，提高项目执行效率和质量，以赢得更多市场份额。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实施计划和预期效果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制定资源配置优化方案的实施计划，预测实施后的效果，包括提高项目执行效率、降低项目成本等方面的收益。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资源配置现状分析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对EPC项目组织现有资源配置情况进行梳理和评估，找出存在的问题和不足。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资源配置优化方案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提出针对性的资源配置优化方案，包括人力资源、物力资源、财力资源等方面的优化措施。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EPC项目组织结构概述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EPC（Engineering, Procurement, Construction）项目是指由一家总承包商负责整个工程的设计、采购和施工，向业主提供一个具备使用条件的工程项目。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EPC项目具有投资规模大、技术复杂、涉及专业多、建设周期长等特点，要求总承包商具备强大的资源整合能力和项目管理能力。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20" r="127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EPC项目定义与特点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适用于小型、简单的EPC项目，具有结构简单、权责明确、决策迅速的特点，但不利于专业分工和协作。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直线型组织结构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适用于中型、较复杂的EPC项目，强调专业分工和协作，有利于提高工作效率和质量，但存在多头领导、协调困难的问题。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适用于大型、复杂的EPC项目，兼具直线型和职能型组织结构的优点，有利于加强部门间的横向联系和协作，但需要建立高效的协调机制。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资源配置原则与重要性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根据EPC项目的特点和需求，遵循战略性、经济性、合理性、动态性等原则进行资源配置。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资源配置是EPC项目成功的关键，有利于提高项目的执行效率和质量，降低项目成本和风险，增强总承包商的竞争力和市场地位。通过优化人力资源、物力资源、财力资源、信息资源等各方面的配置，可以实现EPC项目的整体效益最大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资源配置现状及问题分析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人力资源结构不合理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高端人才匮乏，中低端人才过剩，导致项目执行效率低下。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人才流失严重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由于激励机制不完善、工作环境不佳等原因，优秀人才流失现象严重。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培训机制不健全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缺乏系统的培训计划，员工技能提升缓慢，无法满足项目需求。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部分设备老化严重，影响生产效率和产品质量。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设备陈旧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供应商管理不善，导致物资供应不及时、质量不稳定。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物资供应不稳定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库存积压严重，占用大量资金，增加项目成本。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库存管理不合理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物力资源配置现状及问题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资金筹措困难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融资渠道有限，资金筹措成本高，影响项目推进。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财务风险加大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项目投资回报周期长，财务风险随之增加。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资金使用效率低下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由于缺乏有效的资金监管机制，资金使用存在浪费现象。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资金资源配置现状及问题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信息系统不完善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缺乏统一的信息平台，信息孤岛现象严重。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数据分析能力不足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缺乏专业的数据分析人才和工具，无法充分挖掘数据价值。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部门间沟通不畅，信息传递不及时、不准确。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信息资源配置现状及问题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https://d.book118.com/698020013031006035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2024-09-13T22:09:31.938</cp:lastPrinted>
  <dcterms:created xsi:type="dcterms:W3CDTF">2024-09-13T14:09:31Z</dcterms:created>
  <dcterms:modified xsi:type="dcterms:W3CDTF">2024-09-13T14:09:34Z</dcterms:modified>
</cp:coreProperties>
</file>