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22083-B7E1-4337-8E18-0617E322F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A3C8F-4D52-4C39-B377-1C20EB508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23585-DC7C-4130-BAC2-69A876D23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1B000-F350-4DB5-9840-79F05E28B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34ABBE-9A49-48E5-BD65-14C911616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01F594-1A20-47EF-ABD4-5BDA8BCA1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39F60C-C56E-4C98-BFB3-FB475C806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557CD-6FE0-4ECD-B0D8-0450968D7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18EF8-681C-413D-86E0-BEFDC35D0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33480-717F-4646-80E5-769D73171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67F02-2A2F-478E-8F5F-E0CDBBC4F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20013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党在我心中心得体会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党的历史与成就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党的核心价值观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党在我心中的地位和作用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党在我心中的具体体现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如何将党在我心中落到实处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贯彻落实党的方针政策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本次心得体会旨在深入学习和贯彻落实党的方针政策，强化党员意识，提高党性修养。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应对新时代挑战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随着中国特色社会主义进入新时代，党面临新的历史使命和挑战。通过本次学习，旨在增强党员责任感、使命感和紧迫感，积极投身新时代伟大事业。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50" r="17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主要围绕党的十九大精神、习近平新时代中国特色社会主义思想、党章党规等方面进行学习。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实践经历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结合个人工作实际，谈论如何在工作中践行党的方针政策，发挥党员先锋模范作用。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思想认识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阐述对党的认识、对党员身份的认识，以及在学习过程中的感悟和思考。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党的历史与成就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991" r="2499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党在创立初期，就确立了马克思主义的指导地位，领导了工人运动，为中国的革命斗争奠定了基础。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创立初期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党领导了土地革命，实行了“打土豪、分田地”的政策，让广大农民获得了土地，激发了他们的革命热情。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土地革命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在抗日战争中，党倡导建立了抗日民族统一战线，领导人民进行了艰苦卓绝的斗争，最终取得了胜利。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抗日战争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在解放战争中，党领导人民推翻了国民党反动政权，建立了新中国，实现了民族独立和人民解放。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解放战争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党的光辉历程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新中国成立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党领导人民建立了新中国，实现了民族独立和人民解放，为中国的现代化建设奠定了基础。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改革开放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党领导了改革开放，使中国实现了从封闭半封闭到全面开放的伟大历史转折，推动了中国的现代化进程。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全面建设社会主义现代化国家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党提出了全面建设社会主义现代化国家的目标，领导人民在经济、政治、文化、社会、生态文明建设等方面取得了显著成就。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党的伟大成就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坚持改革开放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改革开放是党和人民大踏步赶上时代的重要法宝，是决定当代中国命运的关键一招。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坚持实事求是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党始终坚持实事求是思想路线，不断推动实践基础上的理论创新。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坚持理论创新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党不断推进马克思主义中国化时代化，不断开辟马克思主义新境界。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坚持党的领导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党的领导是中国特色社会主义最本质的特征，是党和国家的根本所在、命脉所在。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坚持人民至上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党始终把人民放在心中最高位置，坚持全心全意为人民服务的根本宗旨。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党的历史经验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党的核心价值观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社会主义核心价值观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富强、民主、文明、和谐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体现了社会主义现代化建设的目标和价值追求。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自由、平等、公正、法治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反映了社会主义社会的基本属性和价值保障。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爱国、敬业、诚信、友善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是公民个人层面的价值准则和道德规范。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坚持实事求是，将马克思主义基本原理同中国具体实际相结合。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理论联系实际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密切联系群众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125" r="7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批评与自我批评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始终保持同人民群众的血肉联系，倾听群众呼声，关心群众疾苦。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勇于揭露和纠正自身缺点和错误，保持党的先进性和纯洁性。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党的优良传统和作风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时代性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党始终站在时代前列，引领中国社会进步和发展，不断推进理论创新和实践创新。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先进性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党始终代表中国先进生产力的发展要求，代表中国先进文化的前进方向，代表中国最广大人民的根本利益。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纯洁性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党坚持清正廉洁，反对腐败现象，保持自身在思想上、组织上、作风上的纯洁性。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党的先进性和纯洁性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https://d.book118.com/698020013060006030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2024-09-06T21:41:44.640</cp:lastPrinted>
  <dcterms:created xsi:type="dcterms:W3CDTF">2024-09-06T13:41:44Z</dcterms:created>
  <dcterms:modified xsi:type="dcterms:W3CDTF">2024-09-06T13:41:46Z</dcterms:modified>
</cp:coreProperties>
</file>