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B395-5D6C-47ED-9600-90C90D60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CC6A2-A115-40FD-95AF-EF9CE01E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F67D8-4365-4CDB-832B-C50BC364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6FA31-2011-4C67-AECC-AFDBCB0E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E576C-A301-4A6D-9362-62740754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31559-E3B4-44EF-B069-F1A00F6A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6E0E9-5738-4DEB-B2FD-8EC8DF41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42F71-3F44-4C73-B875-3358A974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0C7F1-E1B2-43B9-85A0-E1781760F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E4076-CD98-4D11-B0EF-6D21460E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E30C6-F2A0-416E-923E-0C288D87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0040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烟草品牌营销策略研究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烟草行业概述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烟草品牌营销策略分析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烟草品牌营销案例研究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烟草品牌营销策略的挑战与机遇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00" r="940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烟草行业的发展历程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烟草行业在全球范围内具有悠久的历史，随着市场环境的变化，烟草品牌营销策略也在不断演变。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烟草市场竞争激烈，各大品牌为了争夺市场份额，不断调整和优化营销策略。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各国政府对烟草行业的监管政策不断收紧，对烟草品牌营销策略提出了更高的要求。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本研究旨在深入探讨烟草品牌营销策略的特点、影响因素及其实施效果，为烟草企业制定更加科学、有效的营销策略提供理论支持和实践指导。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通过研究烟草品牌营销策略，有助于提高烟草企业的市场竞争力，推动行业的可持续发展，同时也有助于完善市场营销理论体系，为相关领域的研究提供借鉴和参考。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烟草行业概述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全球烟草市场规模庞大，涉及众多品牌和公司。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全球烟草市场规模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全球烟草消费呈现稳定增长趋势，尤其在发展中国家市场增长较快。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烟草消费趋势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诸如菲利普莫里斯、英美烟草等跨国烟草公司占据全球大部分市场份额。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跨国烟草公司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全球烟草行业概览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中国烟草市场规模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中国是全球最大的烟草市场之一，拥有庞大的吸烟人口。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烟草税收政策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中国政府对烟草行业实行严格的税收政策，以控制烟草消费和减少吸烟危害。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国内烟草品牌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中国烟草市场上存在众多国内品牌，如中华、云烟、黄鹤楼等。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中国烟草行业概览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全球烟草市场上，少数几个国际品牌占据主导地位，但本土品牌在某些地区也具有较强竞争力。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烟草品牌通过定位和差异化战略来吸引不同消费群体，如高端、中端、低端市场等。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烟草品牌不断推出新产品，以满足消费者多样化的需求，并通过营销手段推广新产品。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新产品开发与推广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烟草品牌市场现状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烟草品牌营销策略分析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严格把控产品质量，确保烟草产品的安全、卫生和稳定，提高消费者对品牌的信任度。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明确烟草品牌的目标市场和消费群体，根据消费者需求和偏好，提供符合其口味、品质和风格的产品。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不断研发新产品，推出不同口味、配方和包装的烟草产品，以满足消费者多样化的需求。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根据市场需求、竞争状况和品牌定位，制定合理的价格策略，确保产品价格与消费者心理预期相符。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针对不同市场、不同消费群体和不同产品，实行差异化的价格策略，以提高市场竞争力。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定期开展促销活动，如打折、赠品等，吸引消费者购买，提高销售额和市场占有率。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https://d.book118.com/698020040026006046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2024-09-26T23:30:49.347</cp:lastPrinted>
  <dcterms:created xsi:type="dcterms:W3CDTF">2024-09-26T15:30:49Z</dcterms:created>
  <dcterms:modified xsi:type="dcterms:W3CDTF">2024-09-26T15:30:51Z</dcterms:modified>
</cp:coreProperties>
</file>