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247B0-3E32-4CCF-9F63-344C8CEDA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718D0-334E-4936-B7FF-AE51E3882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E42D5-EC83-4A56-B8D0-F6EE618D7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8F34B-3666-42D8-A708-85FDF84C0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80DF0D-917F-4CB6-9953-41292F972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3DE7B-1B43-4A77-B4E5-16FFC0B1A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80ED8-9086-4467-9678-25E8052B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6B4B6-1500-460C-A564-15428B21B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37554-12F0-4108-81C4-08E1A30C9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13F46-6EA5-4AF0-9C22-2B5FF0743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F81D0-56CA-453A-B2AF-1C45A5976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1001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门窗的组成与分类及施工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门窗的施工工艺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门窗施工中的常见问题及解决方案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门窗的维护与保养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门窗作用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门窗的定义与作用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门窗是建筑物中重要的围护结构之一，具有通风、采光、保温、隔热、防风雨、防盗等功能。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门窗在建筑中不仅起到围护和装饰作用，还是室内外环境交流的通道，影响室内环境的舒适度和能源消耗。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40" r="494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古代门窗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近代门窗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现代门窗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古代门窗以木质为主，形式单一，功能简单，主要满足通风和采光需求。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随着工业革命的兴起，新型材料如钢铁、铝合金等逐渐应用于门窗制造，门窗的形式和功能得到丰富和发展。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现代门窗注重节能、环保、智能化等方面的发展，采用高性能材料和先进的制造技术，实现门窗的多功能化和个性化定制。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门窗的组成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窗框部分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铝合金、塑钢、实木等，不同材质具有不同的特性和优缺点。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分为固定窗框和开启窗框，开启窗框又可分为平开、推拉、上悬等多种类型。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根据窗户的大小和形状定制，需确保窗框与墙体紧密贴合，以达到良好的密封效果。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窗框材质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窗框结构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窗框尺寸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窗扇材质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窗扇类型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窗扇玻璃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窗扇部分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分为固定窗扇和开启窗扇，开启窗扇可实现通风换气功能。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普通玻璃、中空玻璃、Low-E玻璃等，不同玻璃具有不同的保温、隔热、隔音等性能。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与窗框材质相对应，需保证整体协调性和美观度。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五金配件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控制窗户开启和关闭的装置，分手动和电动两种类型。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连接窗扇和窗框的部件，保证窗扇的正常开启和关闭。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保证窗户安全性的重要部件，分为多点锁、执手锁等多种类型。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推拉窗中使用的五金件，保证窗扇的顺畅滑动。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安装在窗框和窗扇之间的弹性材料，起到密封、防水、防尘等作用。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密封胶条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875" b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用于填充窗框与墙体之间的缝隙，确保窗户的密封性能。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安装在窗扇四周的密封材料，防止风雨侵入室内。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密封材料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门窗的分类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99" b="162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363" b="143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按开启方式分类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合页（铰链）装于窗侧面向内或向外开启的窗。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窗扇在窗框的轨道上左右滑动的窗。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以垂直轴为中心旋转的窗。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可通过旋转执手选择是向内平开还是顶部向内上悬，具有密封性好的特点。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平开窗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推拉窗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翻转窗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平开下悬窗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木门窗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传统木门窗价格适中，外观差，封密性差，怕火易燃，变形开裂，只适用于低档次，一般场所适用，维护费用高，使用寿命短。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钢焊门窗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价格低，档次低，易腐蚀，易变形，维护费用高，使用寿命短，面临淘汰。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铝合金门窗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装饰性较强，经济实惠，质量较差、不节能、易沾染污渍。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断桥铝门窗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断桥铝门窗采用隔热断桥铝型材和中空玻璃作为主要结构，具有隔音、节能、防尘、防噪、防水等功能。断桥铝门窗水密性、气密性良好，均达到了国家A1类窗标准。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按材质分类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百叶窗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布艺窗帘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遮阳蓬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按功能分类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布艺窗帘由于其图案丰富，款式多变，装饰性强，且易于清洗等特点而深受消费者喜爱。布艺窗帘价格适中，适合使用在卧室、阳台和书房等区域。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卷帘是时下比较流行的窗帘样式，操作简单，拆卸方便，样式美观大方，被广大消费者所接受。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百叶窗属于比较简单的遮挡装饰方式，经济实惠，而且白色可以适合各类颜色。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遮阳蓬具有遮阳、挡雨、实用、美观的作用，遮阳蓬可以有效阻挡阳光对室内物品的照射，防止强烈的紫外线对室内物品造成损害。遮阳蓬多用于阳台、露台等区域。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门窗的施工工艺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https://d.book118.com/698021001120006034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2024-09-13T07:22:39.999</cp:lastPrinted>
  <dcterms:created xsi:type="dcterms:W3CDTF">2024-09-12T23:22:40Z</dcterms:created>
  <dcterms:modified xsi:type="dcterms:W3CDTF">2024-09-12T23:22:42Z</dcterms:modified>
</cp:coreProperties>
</file>