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FA94C-1C87-490C-ADC4-B9E8004E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A8DC7-7C66-4F8A-86C6-812E92B05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4BBD3-0EDA-4EE3-B7A5-BE958E88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323AE-9927-426F-9DC7-FFF35198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CABA7-439F-4742-8DAF-9B1C144C8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1E48A-BACD-4791-B8F4-2AB0F045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BD0554-D0C8-43A3-841E-21E74987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0B899-09E8-46F3-9754-AB56BD818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13A7F-9B57-4850-BFFB-6A2E978E5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09E09-FE78-4756-B745-67FD04C5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3B192-9C72-4B2F-B95B-8FB43F813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210370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科学领域教育活动设计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科学领域教育活动理论基础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科学领域教育活动设计原则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科学领域教育活动内容与形式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科学领域教育活动实施与评价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科学领域教育活动案例分析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678" b="46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当前教育环境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随着科技的发展和社会的进步，科学教育在教育体系中的地位日益重要。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教育改革趋势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教育改革强调跨学科学习和实践能力的培养，科学领域教育活动设计符合这一趋势。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传统教学方法的局限性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传统的教学方法往往注重知识的传授，而忽视了学生的实践和探索能力的培养。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通过科学领域教育活动设计，提高学生的科学素养和实践能力，培养创新思维和解决问题的能力。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有利于培养学生的综合素质，提高教育质量，为未来的科技发展和创新人才培养打下基础。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科学领域教育活动理论基础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认知发展理论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该理论认为，儿童认知发展经历感知运动阶段、前操作阶段、操作阶段和形式操作阶段，教育活动设计应根据不同阶段儿童认知发展特点进行。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皮亚杰认知发展阶段理论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皮亚杰认为，儿童通过与环境的相互作用，不断获得新知识和发展认知能力。教育活动设计应注重提供丰富的感知体验和操作机会，促进儿童主动探索和发现。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维果斯基认知发展理论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维果斯基强调社会文化背景对儿童认知发展的影响，认为教育活动设计应注重创设有利于儿童发展的社会文化环境，促进儿童在互动中学习和发展。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建构主义认为知识是学习者主动建构的，教育活动设计应注重提供有利于学习者建构知识的情境和资源，激发学习者的学习兴趣和动机。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布鲁纳认为，学习是学习者主动地形成认知结构的过程，教育活动设计应注重引导学习者通过发现学习的方式，主动探究和发现知识。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布鲁纳认知建构主义理论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情境建构主义认为知识是情境化的，教育活动设计应注重创设真实的、有意义的问题情境，促进学习者在解决实际问题的过程中建构知识。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情境建构主义理论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建构主义理论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多元智能理论认为每个人都具有多种智能，教育活动设计应注重发现和培养个体的优势智能，促进个体全面发展。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加德纳认为，人的智能包括语言智能、逻辑数学智能、空间智能、身体运动智能、音乐智能、人际智能、自我认知智能等七种类型，教育活动设计应注重提供多样化的活动和资源，激发个体的多种智能。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加德纳多元智能理论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多元智能理论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科学领域教育活动设计原则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活动设计应充分考虑学生的兴趣和爱好，通过有趣的内容和形式吸引学生参与。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运用创意元素，如游戏、竞赛、故事等，使活动更具吸引力。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提供多样化的活动形式，满足不同学生的需求，保持学生的参与热情。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活动应注重学生的动手操作能力，让学生在实践中学习和掌握知识。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动手操作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鼓励学生通过实验探究问题，培养观察、分析和解决问题的能力。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实验探究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将理论知识与实际生活相结合，让学生在实际应用中加深理解。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加强教师与学生之间的互动，引导学生积极参与活动。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师生互动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鼓励学生之间的交流与合作，共同完成任务，促进彼此成长。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生生互动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加强学校与家庭之间的联系，共同参与孩子的教育活动。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家校互动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https://d.book118.com/698021037037006046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2024-09-27T01:52:42.391</cp:lastPrinted>
  <dcterms:created xsi:type="dcterms:W3CDTF">2024-09-26T17:52:42Z</dcterms:created>
  <dcterms:modified xsi:type="dcterms:W3CDTF">2024-09-26T17:52:44Z</dcterms:modified>
</cp:coreProperties>
</file>