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7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9C7D1-2B97-4E91-96CC-8F736AC4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DB5DE-C52A-4759-AF24-FE4662AB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3752D-6C5A-40F5-9074-2B141694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CAEED-A4EA-4B51-9933-5F2B9A927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7CCB7-9307-4F08-B071-3C0EE895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56A98-A073-4595-A09F-A2062EC9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D42BA-C8FA-461C-A119-D60603A7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CADEC-60CD-43E0-9EBD-2EA57AEB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4CC83-A52A-4780-9E36-6E29E234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DAF75-F0AD-46A2-B36D-0DA5EEC25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5CFAC-25A9-404F-AD59-220B85B64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3065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金浩房博会方案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金浩房博会策划方案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金浩房博会宣传方案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金浩房博会组织方案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金浩房博会执行方案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金浩房博会概述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金浩房博会概述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房博会背景</a:t>
            </a:r>
            <a:endParaRPr lang="zh-CN" altLang="en-US"/>
          </a:p>
        </p:txBody>
      </p:sp>
      <p:sp>
        <p:nvSpPr>
          <p:cNvPr id="10489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房博会全称：金浩房地产博览会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举办目的：展示房地产行业最新发展成果，促进房地产行业交流与合作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举办地点：金浩国际会展中心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举办时间：2023年5月1日至5月5日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房博会目的</a:t>
            </a:r>
            <a:endParaRPr lang="zh-CN" altLang="en-US"/>
          </a:p>
        </p:txBody>
      </p:sp>
      <p:sp>
        <p:nvSpPr>
          <p:cNvPr id="104898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提升品牌形象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促进房地产交易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吸引潜在购房者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展示房地产项目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房博会主题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主题：金浩房博会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时间：2023年5月1日至5月5日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地点：北京国际会议中心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规模：预计参展商超过100家，参观人数超过10万人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目的：展示房地产行业的最新发展成果，促进房地产行业的交流与合作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亮点：举办房地产行业高峰论坛，邀请国内外知名专家学者进行演讲和交流。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房博会时间地点</a:t>
            </a:r>
            <a:endParaRPr lang="zh-CN" altLang="en-US"/>
          </a:p>
        </p:txBody>
      </p:sp>
      <p:sp>
        <p:nvSpPr>
          <p:cNvPr id="10491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时间：2023年5月1日至5月5日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主题：绿色、智能、健康、宜居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规模：预计参展商超过1000家，参观人数超过10万人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地点：北京国际会展中心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金浩房博会策划方案</a:t>
            </a:r>
            <a:endParaRPr lang="zh-CN" altLang="en-US"/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策划思路</a:t>
            </a:r>
            <a:endParaRPr lang="zh-CN" altLang="en-US"/>
          </a:p>
        </p:txBody>
      </p:sp>
      <p:sp>
        <p:nvSpPr>
          <p:cNvPr id="104923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目标定位：明确房博会的目标和定位，如吸引潜在购房者、展示房地产项目等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主题设定：确定房博会的主题，如“绿色生活”、“智慧社区”等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活动策划：策划房博会期间的各种活动，如开幕式、论坛、展览等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宣传推广：制定房博会的宣传推广计划，如媒体宣传、网络推广等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现场管理：制定房博会现场的管理方案，如安保、卫生、交通等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效果评估：制定房博会效果评估方案，如问卷调查、数据分析等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策划目标</a:t>
            </a:r>
            <a:endParaRPr lang="zh-CN" altLang="en-US"/>
          </a:p>
        </p:txBody>
      </p:sp>
      <p:sp>
        <p:nvSpPr>
          <p:cNvPr id="104927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提高品牌知名度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8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吸引潜在客户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8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促进销售业绩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增强客户满意度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策划内容</a:t>
            </a:r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活动目的：推广金浩房产品牌，吸引潜在客户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活动时间：2023年5月1日至5月3日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活动地点：金浩房产售楼部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活动形式：房产展示、优惠活动、抽奖活动等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宣传推广：线上线下相结合，包括社交媒体、广告牌、宣传单等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活动预算：根据实际情况制定，包括场地租赁、宣传费用、礼品费用等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策划实施步骤</a:t>
            </a:r>
            <a:endParaRPr lang="zh-CN" altLang="en-US"/>
          </a:p>
        </p:txBody>
      </p:sp>
      <p:sp>
        <p:nvSpPr>
          <p:cNvPr id="1049380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标题"/>
          <p:cNvSpPr txBox="1"/>
          <p:nvPr>
            <p:custDataLst>
              <p:tags r:id="rId3"/>
            </p:custDataLst>
          </p:nvPr>
        </p:nvSpPr>
        <p:spPr>
          <a:xfrm>
            <a:off x="4601038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384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市场调研：了解市场需求和竞争对手情况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86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标题"/>
          <p:cNvSpPr txBox="1"/>
          <p:nvPr>
            <p:custDataLst>
              <p:tags r:id="rId6"/>
            </p:custDataLst>
          </p:nvPr>
        </p:nvSpPr>
        <p:spPr>
          <a:xfrm>
            <a:off x="1986054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390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确定目标：明确房博会的目标和预期效果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92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标题"/>
          <p:cNvSpPr txBox="1"/>
          <p:nvPr>
            <p:custDataLst>
              <p:tags r:id="rId9"/>
            </p:custDataLst>
          </p:nvPr>
        </p:nvSpPr>
        <p:spPr>
          <a:xfrm>
            <a:off x="9831005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396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宣传推广：通过各种渠道进行宣传推广，提高房博会的知名度和影响力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98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标题"/>
          <p:cNvSpPr txBox="1"/>
          <p:nvPr>
            <p:custDataLst>
              <p:tags r:id="rId12"/>
            </p:custDataLst>
          </p:nvPr>
        </p:nvSpPr>
        <p:spPr>
          <a:xfrm>
            <a:off x="7216022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02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制定方案：制定房博会的具体方案，包括时间、地点、活动形式等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04" name="标题"/>
          <p:cNvSpPr txBox="1"/>
          <p:nvPr>
            <p:custDataLst>
              <p:tags r:id="rId14"/>
            </p:custDataLst>
          </p:nvPr>
        </p:nvSpPr>
        <p:spPr>
          <a:xfrm>
            <a:off x="3745586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06" name="标题"/>
          <p:cNvSpPr txBox="1"/>
          <p:nvPr>
            <p:custDataLst>
              <p:tags r:id="rId15"/>
            </p:custDataLst>
          </p:nvPr>
        </p:nvSpPr>
        <p:spPr>
          <a:xfrm>
            <a:off x="1130602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08" name="标题"/>
          <p:cNvSpPr txBox="1"/>
          <p:nvPr>
            <p:custDataLst>
              <p:tags r:id="rId16"/>
            </p:custDataLst>
          </p:nvPr>
        </p:nvSpPr>
        <p:spPr>
          <a:xfrm>
            <a:off x="8975553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10" name="标题"/>
          <p:cNvSpPr txBox="1"/>
          <p:nvPr>
            <p:custDataLst>
              <p:tags r:id="rId17"/>
            </p:custDataLst>
          </p:nvPr>
        </p:nvSpPr>
        <p:spPr>
          <a:xfrm>
            <a:off x="6360570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12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标题"/>
          <p:cNvSpPr txBox="1"/>
          <p:nvPr>
            <p:custDataLst>
              <p:tags r:id="rId19"/>
            </p:custDataLst>
          </p:nvPr>
        </p:nvSpPr>
        <p:spPr>
          <a:xfrm>
            <a:off x="5907570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16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活动执行：按照方案执行房博会活动，确保活动效果达到预期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18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标题"/>
          <p:cNvSpPr txBox="1"/>
          <p:nvPr>
            <p:custDataLst>
              <p:tags r:id="rId22"/>
            </p:custDataLst>
          </p:nvPr>
        </p:nvSpPr>
        <p:spPr>
          <a:xfrm>
            <a:off x="3292586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22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现场布置：布置房博会现场，确保活动顺利进行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24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标题"/>
          <p:cNvSpPr txBox="1"/>
          <p:nvPr>
            <p:custDataLst>
              <p:tags r:id="rId25"/>
            </p:custDataLst>
          </p:nvPr>
        </p:nvSpPr>
        <p:spPr>
          <a:xfrm>
            <a:off x="8522554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428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活动总结：对房博会活动进行总结，分析活动效果，为下一次活动提供参考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30" name="标题"/>
          <p:cNvSpPr txBox="1"/>
          <p:nvPr>
            <p:custDataLst>
              <p:tags r:id="rId27"/>
            </p:custDataLst>
          </p:nvPr>
        </p:nvSpPr>
        <p:spPr>
          <a:xfrm>
            <a:off x="5052118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32" name="标题"/>
          <p:cNvSpPr txBox="1"/>
          <p:nvPr>
            <p:custDataLst>
              <p:tags r:id="rId28"/>
            </p:custDataLst>
          </p:nvPr>
        </p:nvSpPr>
        <p:spPr>
          <a:xfrm>
            <a:off x="2437134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34" name="标题"/>
          <p:cNvSpPr txBox="1"/>
          <p:nvPr>
            <p:custDataLst>
              <p:tags r:id="rId29"/>
            </p:custDataLst>
          </p:nvPr>
        </p:nvSpPr>
        <p:spPr>
          <a:xfrm>
            <a:off x="7667102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金浩房博会宣传方案</a:t>
            </a:r>
            <a:endParaRPr lang="zh-CN" altLang="en-US"/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宣传渠道</a:t>
            </a:r>
            <a:endParaRPr lang="zh-CN" altLang="en-US"/>
          </a:p>
        </p:txBody>
      </p:sp>
      <p:sp>
        <p:nvSpPr>
          <p:cNvPr id="10495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线上宣传：通过官方网站、社交媒体、网络广告等方式进行宣传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合作伙伴宣传：与合作伙伴共同推广，扩大宣传范围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媒体宣传：通过新闻报道、媒体采访等方式进行宣传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线下宣传：通过户外广告、宣传单、海报等方式进行宣传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宣传内容</a:t>
            </a:r>
            <a:endParaRPr lang="zh-CN" altLang="en-US"/>
          </a:p>
        </p:txBody>
      </p:sp>
      <p:sp>
        <p:nvSpPr>
          <p:cNvPr id="10495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房博会主题：展示最新楼盘、优惠信息、购房政策等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宣传方式：线上线下相结合，包括网站、社交媒体、广告牌等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宣传时间：房博会开始前一个月至房博会结束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宣传目标：提高房博会知名度，吸引更多购房者参与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宣传形式</a:t>
            </a:r>
            <a:endParaRPr lang="zh-CN" altLang="en-US"/>
          </a:p>
        </p:txBody>
      </p:sp>
      <p:sp>
        <p:nvSpPr>
          <p:cNvPr id="10496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线下宣传：通过户外广告、宣传单、海报等渠道进行宣传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线上宣传：通过社交媒体、官方网站、电子邮件等渠道进行宣传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合作伙伴宣传：与合作伙伴共同推广，扩大宣传范围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媒体宣传：通过新闻报道、媒体采访等方式进行宣传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https://d.book118.com/698023065021006023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金浩房博会方案</vt:lpstr>
      <vt:lpstr>目录</vt:lpstr>
      <vt:lpstr>添加章节标题</vt:lpstr>
      <vt:lpstr>金浩房博会概述</vt:lpstr>
      <vt:lpstr>房博会背景</vt:lpstr>
      <vt:lpstr>房博会目的</vt:lpstr>
      <vt:lpstr>房博会主题</vt:lpstr>
      <vt:lpstr>房博会时间地点</vt:lpstr>
      <vt:lpstr>金浩房博会策划方案</vt:lpstr>
      <vt:lpstr>策划思路</vt:lpstr>
      <vt:lpstr>策划目标</vt:lpstr>
      <vt:lpstr>策划内容</vt:lpstr>
      <vt:lpstr>策划实施步骤</vt:lpstr>
      <vt:lpstr>金浩房博会宣传方案</vt:lpstr>
      <vt:lpstr>宣传渠道</vt:lpstr>
      <vt:lpstr>宣传内容</vt:lpstr>
      <vt:lpstr>宣传形式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2024-08-29T13:28:23.553</cp:lastPrinted>
  <dcterms:created xsi:type="dcterms:W3CDTF">2024-08-29T05:28:23Z</dcterms:created>
  <dcterms:modified xsi:type="dcterms:W3CDTF">2024-08-29T05:28:25Z</dcterms:modified>
</cp:coreProperties>
</file>