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2334F-2A3E-4143-955F-353BE38C5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6C99D-32D1-425B-8F89-757A44BEE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DD8EB-8BC9-4504-BD2D-BFE031FE9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A2F152-7B3C-4481-B989-4213A1D9A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DFF613-040E-4EFD-8E27-F52451A43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1D4D45-5D07-47B4-94CB-C7B05DBB9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DA7368-C258-4689-BFC0-7CB347D54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39406-3B5F-4CB1-B509-D3DD96863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F862E1-AB05-4AEA-9067-B06DCFD40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EEF23-13EA-4984-8D61-A09F549BD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53F10-0C4F-4C63-9ACE-54BDA4293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23071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发育迟缓护理措施PPT\n## 1.发育迟缓的定义与原因分析\n### 1.1发育迟缓的定义及分类\n### 1.2发育迟缓的常见原因\n### 1.3发育迟缓的发病率及影响因素\n## 2.发育迟缓的早期发现与评估\n### 2.1发育迟缓的早期迹象\n### 2.2发育迟缓的评估方法\n### 2.3家庭与学校的观察与记录\n## 3.发育迟缓的护理原则与方法\n### 3.1发育迟缓的护理原则\n### 3.2发育迟缓的护理方法\n### 3.3心理护理与支持\n## 4.发育迟缓的康复训练与治疗\n### 4.1康复训练的目的与方法\n### 4.2药物治疗与物理治疗\n### 4.3家庭与学校的合作与支持\n## 5.发育迟缓患者的生活质量改善\n### 5.1提高患者的生活自理能力\n### 5.2促进患者的社会交往\n### 5.3关注患者的心理健康与成长\n## 6.发育迟缓护理的案例分析\n### 6.1成功案例分享\n### 6.2护理挑战与应对策略\n### 6.3经验总结与启示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发育迟缓护理措施PPT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发育迟缓的定义与原因分析</a:t>
            </a:r>
            <a:endParaRPr/>
          </a:p>
        </p:txBody>
      </p:sp>
      <p:sp>
        <p:nvSpPr>
          <p:cNvPr id="10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发育迟缓的定义及分类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3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发育迟缓是指儿童在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生理、心理、认知、语言、社会适应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等方面的发展速度明显落后于同龄儿童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生理发展：包括身高、体重、肌肉力量等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心理发展：包括认知、情感、自我意识等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认知发展：包括注意力、记忆力、思维能力等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语言发展：包括听、说、读、写等能力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社会适应：包括人际交往、沟通、合作等能力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发育迟缓的分类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轻度发育迟缓：发展速度较慢，但未达到发育障碍的标准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中度发育迟缓：发展速度明显慢于同龄儿童，可能影响到日常生活和学习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重度发育迟缓：发展速度极慢，可能伴随多种障碍，需要特殊教育和康复训练</a:t>
            </a:r>
            <a:endParaRPr/>
          </a:p>
        </p:txBody>
      </p:sp>
      <p:cxnSp>
        <p:nvCxnSpPr>
          <p:cNvPr id="154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5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5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遗传因素：家族遗传、染色体异常等</a:t>
                </a:r>
                <a:endParaRPr/>
              </a:p>
            </p:txBody>
          </p:sp>
          <p:sp>
            <p:nvSpPr>
              <p:cNvPr id="16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父母一方或双方有发育迟缓史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染色体异常，如唐氏综合症、特纳综合症等</a:t>
                </a:r>
                <a:endParaRPr/>
              </a:p>
            </p:txBody>
          </p:sp>
        </p:grpSp>
        <p:grpSp>
          <p:nvGrpSpPr>
            <p:cNvPr id="16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环境因素：孕期感染、出生缺氧、营养不良等</a:t>
                </a:r>
                <a:endParaRPr/>
              </a:p>
            </p:txBody>
          </p:sp>
          <p:sp>
            <p:nvSpPr>
              <p:cNvPr id="16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孕期感染，如风疹、巨细胞病毒等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出生缺氧，如新生儿窒息、颅内出血等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营养不良，如蛋白质能量营养不良、维生素矿物质缺乏等</a:t>
                </a:r>
                <a:endParaRPr/>
              </a:p>
            </p:txBody>
          </p:sp>
        </p:grpSp>
        <p:grpSp>
          <p:nvGrpSpPr>
            <p:cNvPr id="16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6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脑部疾病：脑炎、脑损伤、脑肿瘤等</a:t>
                </a:r>
                <a:endParaRPr/>
              </a:p>
            </p:txBody>
          </p:sp>
          <p:sp>
            <p:nvSpPr>
              <p:cNvPr id="16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脑炎，如病毒性脑炎、细菌性脑炎等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脑损伤，如外伤性脑损伤、缺氧性脑损伤等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脑肿瘤，如良性脑肿瘤、恶性脑肿瘤等</a:t>
                </a:r>
                <a:endParaRPr/>
              </a:p>
            </p:txBody>
          </p:sp>
        </p:grpSp>
      </p:grpSp>
      <p:pic>
        <p:nvPicPr>
          <p:cNvPr id="16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发育迟缓的常见原因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6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发育迟缓的发病率及影响因素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发育迟缓的发病率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发病率为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3%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，即每100名儿童中有3名发育迟缓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轻度发育迟缓占多数，约为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70%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中度发育迟缓约占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重度发育迟缓约占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10%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遗传因素：遗传因素对发育迟缓的影响约占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环境因素：环境因素对发育迟缓的影响约占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50%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脑部疾病：脑部疾病对发育迟缓的影响约占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20%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发育迟缓的早期发现与评估</a:t>
            </a:r>
            <a:endParaRPr/>
          </a:p>
        </p:txBody>
      </p:sp>
      <p:sp>
        <p:nvSpPr>
          <p:cNvPr id="18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生长发育指标：身高、体重、头围等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身高增长缓慢，长期低于同龄儿童平均水平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体重增长缓慢，长期低于同龄儿童平均水平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头围增长缓慢，长期低于同龄儿童平均水平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认知发展：注意力、记忆力、思维能力等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注意力不集中，容易分心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记忆力较差，学过的知识容易忘记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思维能力较弱，解决问题能力较差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语言发展：听、说、读、写等能力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听力理解能力较差，听不懂别人的话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表达能力较弱，说不清楚自己的想法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阅读理解能力较差，读不懂简单的故事书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社会适应：人际交往、沟通、合作等能力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人际交往能力较差，不会与同伴玩耍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沟通能力较弱，表达不清楚自己的需求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合作能力较差，无法参与集体活动</a:t>
            </a:r>
            <a:endParaRPr/>
          </a:p>
        </p:txBody>
      </p: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发育迟缓的早期迹象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93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身高、体重、头围的测量方法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与同龄儿童的生长发育指标对比</a:t>
                </a:r>
                <a:endParaRPr/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生长发育评估：通过测量身高、体重、头围等指标，评估儿童的生长发育水平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6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注意力、记忆力、思维能力的评估方法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与同龄儿童的认知发展指标对比</a:t>
                </a:r>
                <a:endParaRPr/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认知发展评估：通过观察儿童的注意力、记忆力、思维能力等，评估儿童的认知发展水平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9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听力、表达能力、阅读理解能力的评估方法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与同龄儿童的语言发展指标对比</a:t>
                </a:r>
                <a:endParaRPr/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语言发展评估：通过观察儿童的听、说、读、写等能力，评估儿童的语言发展水平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2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社会适应评估：通过观察儿童的人际交往、沟通、合作等能力，评估儿童的社会适应水平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人际交往、沟通能力、合作能力的评估方法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与同龄儿童的社会适应指标对比</a:t>
                </a:r>
                <a:endParaRPr/>
              </a:p>
            </p:txBody>
          </p: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发育迟缓的评估方法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家庭观察与记录</a:t>
                </a:r>
                <a:endParaRPr/>
              </a:p>
            </p:txBody>
          </p:sp>
          <p:sp>
            <p:nvSpPr>
              <p:cNvPr id="2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观察儿童的生活习惯，如饮食、睡眠、排泄等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观察儿童的行为表现，如情绪、兴趣、爱好等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记录儿童的成长过程，如身高、体重、头围等</a:t>
                </a:r>
                <a:endParaRPr/>
              </a:p>
            </p:txBody>
          </p:sp>
          <p:sp>
            <p:nvSpPr>
              <p:cNvPr id="2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学校观察与记录</a:t>
                </a:r>
                <a:endParaRPr/>
              </a:p>
            </p:txBody>
          </p:sp>
          <p:sp>
            <p:nvSpPr>
              <p:cNvPr id="2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观察儿童的学习表现，如注意力、记忆力、思维能力等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观察儿童的人际交往，如与同伴的关系、沟通能力等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记录儿童的学习成绩，如学科成绩、课外活动等</a:t>
                </a:r>
                <a:endParaRPr/>
              </a:p>
            </p:txBody>
          </p:sp>
          <p:sp>
            <p:nvSpPr>
              <p:cNvPr id="2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家庭与学校的观察与记录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发育迟缓的护理原则与方法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早期干预：及时发现发育迟缓的迹象，进行早期干预，提高儿童的发展潜力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定期进行儿童发育评估，了解儿童的发育状况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针对儿童的发育状况，制定个性化的干预计划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全面护理：关注儿童的生理、心理、认知、语言、社会适应等方面的发展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提供均衡的营养饮食，保证儿童的身体发育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提供良好的家庭环境，促进儿童的心理发展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提供适当的教育资源，提高儿童的认知、语言、社会适应能力</a:t>
                </a:r>
                <a:endParaRPr/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家庭与学校的合作：家庭与学校共同参与儿童的护理工作，形成良好的教育氛围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家庭与学校保持沟通，了解儿童在学校的学习和生活状况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家庭与学校共同关注儿童的发展，制定合适的干预措施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发育迟缓的护理原则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生理护理：提供均衡的营养饮食，保证儿童的身体发育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营养素补充：补充蛋白质、脂肪、碳水化合物、维生素、矿物质等营养素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饮食调理：根据儿童的年龄、体重、身体状况，调整饮食结构和摄入量</a:t>
                </a:r>
                <a:endParaRPr/>
              </a:p>
            </p:txBody>
          </p:sp>
        </p:grpSp>
        <p:grpSp>
          <p:nvGrpSpPr>
            <p:cNvPr id="2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心理护理：提供良好的家庭环境，促进儿童的心理发展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情感支持：给予儿童关爱和理解，建立信任感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情绪调节：帮助儿童学会调节情绪，避免情绪波动过大</a:t>
                </a:r>
                <a:endParaRPr/>
              </a:p>
            </p:txBody>
          </p:sp>
        </p:grpSp>
        <p:grpSp>
          <p:nvGrpSpPr>
            <p:cNvPr id="3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认知护理：提供适当的教育资源，提高儿童的认知、语言、社会适应能力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教育资源：提供适合儿童发展水平的教材、教具等教育资源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教育方法：采用启发式、游戏式、互动式等教学方法，提高儿童的学习兴趣</a:t>
                </a:r>
                <a:endParaRPr/>
              </a:p>
            </p:txBody>
          </p:sp>
        </p:grpSp>
      </p:grpSp>
      <p:sp>
        <p:nvSpPr>
          <p:cNvPr id="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发育迟缓的护理方法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提供情感支持：给予儿童关爱和理解，建立信任感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倾听儿童的心声，关注儿童的需求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鼓励儿童表达自己的想法和感受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4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情绪调节：帮助儿童学会调节情绪，避免情绪波动过大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教授儿童情绪识别和表达的方法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提供情绪调节的策略，如深呼吸、冥想、运动等</a:t>
                </a:r>
                <a:endParaRPr/>
              </a:p>
            </p:txBody>
          </p:sp>
          <p:pic>
            <p:nvPicPr>
              <p:cNvPr id="4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4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增强自信：通过鼓励和表扬，提高儿童的自信心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关注儿童的优点和进步，给予肯定和表扬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鼓励儿童参与集体活动，提高儿童的社交能力</a:t>
                </a:r>
                <a:endParaRPr/>
              </a:p>
            </p:txBody>
          </p:sp>
          <p:pic>
            <p:nvPicPr>
              <p:cNvPr id="5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心理护理与支持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https://d.book118.com/698023071127006037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发育迟缓护理措施PPT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2024-09-17T21:27:14.214</cp:lastPrinted>
  <dcterms:created xsi:type="dcterms:W3CDTF">2024-09-17T13:27:14Z</dcterms:created>
  <dcterms:modified xsi:type="dcterms:W3CDTF">2024-09-17T13:27:16Z</dcterms:modified>
</cp:coreProperties>
</file>