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5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7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375F0-53EF-48BD-8D29-BDA51795A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3C584-4094-4DA1-B519-888688048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A3487-D27C-4C13-8996-A9149C801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066B2-1EDA-4AB8-9D45-BA00A1B22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D91FE1-40C8-4F38-9047-F3067CAA1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D1603B-E04B-4F15-ADCE-E8BBD2BA4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BCA5B5-1782-46E5-8BE2-30B2025A5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D47FC5-8652-464F-9175-D4A66DF22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27487-E10A-466C-94A5-7D4A21A52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5FD39-9A93-45FB-8BC6-8EC757D6B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B54E9-BE5A-4AAF-A920-A46FBDC00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141" r:id="rId2"/>
    <p:sldLayoutId id="2147486142" r:id="rId3"/>
    <p:sldLayoutId id="2147486143" r:id="rId4"/>
    <p:sldLayoutId id="2147486144" r:id="rId5"/>
    <p:sldLayoutId id="2147486145" r:id="rId6"/>
    <p:sldLayoutId id="2147486146" r:id="rId7"/>
    <p:sldLayoutId id="2147486147" r:id="rId8"/>
    <p:sldLayoutId id="2147486148" r:id="rId9"/>
    <p:sldLayoutId id="2147486149" r:id="rId10"/>
    <p:sldLayoutId id="214748615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7.xml" /><Relationship Id="rId21" Type="http://schemas.openxmlformats.org/officeDocument/2006/relationships/tags" Target="../tags/tag98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ags" Target="../tags/tag169.xml" /><Relationship Id="rId26" Type="http://schemas.openxmlformats.org/officeDocument/2006/relationships/tags" Target="../tags/tag170.xml" /><Relationship Id="rId27" Type="http://schemas.openxmlformats.org/officeDocument/2006/relationships/tags" Target="../tags/tag171.xml" /><Relationship Id="rId28" Type="http://schemas.openxmlformats.org/officeDocument/2006/relationships/tags" Target="../tags/tag172.xml" /><Relationship Id="rId29" Type="http://schemas.openxmlformats.org/officeDocument/2006/relationships/tags" Target="../tags/tag173.xml" /><Relationship Id="rId3" Type="http://schemas.openxmlformats.org/officeDocument/2006/relationships/tags" Target="../tags/tag147.xml" /><Relationship Id="rId30" Type="http://schemas.openxmlformats.org/officeDocument/2006/relationships/tags" Target="../tags/tag174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20" Type="http://schemas.openxmlformats.org/officeDocument/2006/relationships/tags" Target="../tags/tag213.xml" /><Relationship Id="rId21" Type="http://schemas.openxmlformats.org/officeDocument/2006/relationships/tags" Target="../tags/tag214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2602602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/>
          </a:bodyPr>
          <a:lstStyle/>
          <a:p>
            <a:r>
              <a:rPr lang="zh-CN" altLang="en-US"/>
              <a:t>车载垃圾桶的营销方案和策略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dk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808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产品介绍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营销策略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推广方式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销售渠道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价格策略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产品介绍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车载垃圾桶的功能和特点</a:t>
            </a:r>
            <a:endParaRPr lang="zh-CN" altLang="en-US"/>
          </a:p>
        </p:txBody>
      </p:sp>
      <p:sp>
        <p:nvSpPr>
          <p:cNvPr id="1048936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车载垃圾桶采用环保材料制成，可回收利用。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具有防滑设计，确保在行驶过程中不会滑动。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容量大，可以满足一家人的垃圾需求。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配有盖子，可以有效防止异味散发。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颜色多样，可以满足不同车主的审美需求。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安装方便，可以轻松安装在车内各个位置。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产品的适用场景和目标客户群体</a:t>
            </a:r>
            <a:endParaRPr lang="zh-CN" altLang="en-US"/>
          </a:p>
        </p:txBody>
      </p:sp>
      <p:sp>
        <p:nvSpPr>
          <p:cNvPr id="10490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适用场景：汽车内、办公室、家庭等需要垃圾处理的场所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目标客户群体：有车一族、办公室工作人员、家庭用户等对垃圾处理有需求的人群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产品特点：环保、方便、实用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2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营销策略：通过线上线下渠道进行推广，提高产品知名度和美誉度，吸引更多潜在客户。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与其他同类产品的比较优势</a:t>
            </a:r>
            <a:endParaRPr lang="zh-CN" altLang="en-US"/>
          </a:p>
        </p:txBody>
      </p:sp>
      <p:sp>
        <p:nvSpPr>
          <p:cNvPr id="104906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环保材料：采用环保材料制作，可回收利用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创新设计：独特的车载垃圾桶设计，方便实用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耐用性强：经过严格测试，耐用性强，使用寿命长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价格优势：性价比高，价格实惠，适合大众消费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营销策略</a:t>
            </a:r>
            <a:endParaRPr lang="zh-CN" altLang="en-US"/>
          </a:p>
        </p:txBody>
      </p:sp>
      <p:sp>
        <p:nvSpPr>
          <p:cNvPr id="10491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线上营销</a:t>
            </a:r>
            <a:endParaRPr lang="zh-CN" altLang="en-US"/>
          </a:p>
        </p:txBody>
      </p:sp>
      <p:sp>
        <p:nvSpPr>
          <p:cNvPr id="104915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社交媒体推广：利用微博、微信、抖音等平台进行产品宣传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线上活动策划：举办线上抽奖、优惠券发放等活动，提高用户参与度和粘性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内容营销：通过撰写文章、制作视频等方式，提供有价值的内容吸引用户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网络广告投放：在搜索引擎、门户网站、垂直网站等平台投放广告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线下营销</a:t>
            </a:r>
            <a:endParaRPr lang="zh-CN" altLang="en-US"/>
          </a:p>
        </p:txBody>
      </p:sp>
      <p:sp>
        <p:nvSpPr>
          <p:cNvPr id="104922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实体店销售：在汽车用品店、超市等场所销售车载垃圾桶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合作推广：与汽车厂商、4S店等合作，进行联合推广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线下广告：在汽车相关杂志、报纸、户外广告等渠道进行宣传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促销活动：举办促销活动，如买一送一、打折优惠等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联合营销</a:t>
            </a:r>
            <a:endParaRPr lang="zh-CN" altLang="en-US"/>
          </a:p>
        </p:txBody>
      </p:sp>
      <p:sp>
        <p:nvSpPr>
          <p:cNvPr id="10493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合作伙伴：汽车制造商、汽车配件供应商、汽车维修店等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优势：扩大市场份额、降低成本、提高品牌知名度等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成功案例：某汽车制造商与某汽车配件供应商联合推广车载垃圾桶，取得了良好的市场效果。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合作方式：共同推广、联合促销、共享资源等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社交媒体营销</a:t>
            </a:r>
            <a:endParaRPr lang="zh-CN" altLang="en-US"/>
          </a:p>
        </p:txBody>
      </p:sp>
      <p:sp>
        <p:nvSpPr>
          <p:cNvPr id="104937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与网红、KOL合作，进行产品评测和推荐，增加用户信任度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利用社交媒体平台，如微博、微信、抖音等，进行产品宣传和推广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发布有趣的内容，吸引用户关注，提高品牌知名度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举办线上活动，如抽奖、优惠券等，刺激用户购买欲望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推广方式</a:t>
            </a:r>
            <a:endParaRPr lang="zh-CN" altLang="en-US"/>
          </a:p>
        </p:txBody>
      </p:sp>
      <p:sp>
        <p:nvSpPr>
          <p:cNvPr id="10494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广告宣传</a:t>
            </a:r>
            <a:endParaRPr lang="zh-CN" altLang="en-US"/>
          </a:p>
        </p:txBody>
      </p:sp>
      <p:sp>
        <p:nvSpPr>
          <p:cNvPr id="104947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8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利用社交媒体进行宣传，如微博、微信、抖音等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8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8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制作宣传视频，展示车载垃圾桶的使用方法和优点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9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在汽车展览会、环保展览会等场合进行现场宣传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0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与汽车厂商、4S店等合作，进行联合推广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口碑营销</a:t>
            </a:r>
            <a:endParaRPr lang="zh-CN" altLang="en-US"/>
          </a:p>
        </p:txBody>
      </p:sp>
      <p:sp>
        <p:nvSpPr>
          <p:cNvPr id="104953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3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4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利用社交媒体：在微博、微信、抖音等平台上发布产品信息，吸引用户关注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4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4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邀请KOL推广：邀请知名博主、网红、明星等有影响力的人物进行产品推荐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5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举办线下活动：举办产品体验会、发布会等线下活动，让参与者亲身体验产品并分享感受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5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提供优质服务：提供优质的售前、售后服务，让顾客满意并愿意向朋友推荐产品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促销活动</a:t>
            </a:r>
            <a:endParaRPr lang="zh-CN" altLang="en-US"/>
          </a:p>
        </p:txBody>
      </p:sp>
      <p:sp>
        <p:nvSpPr>
          <p:cNvPr id="104959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打折促销：购买车载垃圾桶享受折扣优惠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赠品促销：购买车载垃圾桶赠送相关配件或礼品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积分促销：购买车载垃圾桶积累积分，可兑换其他商品或服务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1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联合促销：与其他品牌或商家合作，共同推广车载垃圾桶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https://d.book118.com/698026026024006026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4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45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33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宋体</vt:lpstr>
      <vt:lpstr>Office Theme</vt:lpstr>
      <vt:lpstr>车载垃圾桶的营销方案和策略</vt:lpstr>
      <vt:lpstr>目录</vt:lpstr>
      <vt:lpstr>添加章节标题</vt:lpstr>
      <vt:lpstr>产品介绍</vt:lpstr>
      <vt:lpstr>车载垃圾桶的功能和特点</vt:lpstr>
      <vt:lpstr>产品的适用场景和目标客户群体</vt:lpstr>
      <vt:lpstr>与其他同类产品的比较优势</vt:lpstr>
      <vt:lpstr>营销策略</vt:lpstr>
      <vt:lpstr>线上营销</vt:lpstr>
      <vt:lpstr>线下营销</vt:lpstr>
      <vt:lpstr>联合营销</vt:lpstr>
      <vt:lpstr>社交媒体营销</vt:lpstr>
      <vt:lpstr>推广方式</vt:lpstr>
      <vt:lpstr>广告宣传</vt:lpstr>
      <vt:lpstr>口碑营销</vt:lpstr>
      <vt:lpstr>促销活动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2024-09-03T04:28:33.634</cp:lastPrinted>
  <dcterms:created xsi:type="dcterms:W3CDTF">2024-09-02T20:28:33Z</dcterms:created>
  <dcterms:modified xsi:type="dcterms:W3CDTF">2024-09-02T20:28:35Z</dcterms:modified>
</cp:coreProperties>
</file>