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4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1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D6ECD-821B-4BD2-920E-B9CE58A69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091FB-56FA-4104-8F47-9507A46F7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36C90-E665-4355-B5C7-2CE29B902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7F424-54D5-4D7E-9AE2-C4E2ABCEE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44C55-21FB-4409-8531-701D71A8D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00D07-0C24-460C-BF6F-68CD2FD3B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D5038B-C88F-479F-972C-55C723F31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C5738-4BDE-4C53-A717-1AF6ADA87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CC3F1-14DF-464A-9BDB-6338401AA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C1E3A-D9AF-47AA-9238-15F092FDA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B2480-F544-4EF6-A3F3-1FB62E896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2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0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273300" y="1901190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6" name="标题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66495" y="1793240"/>
            <a:ext cx="1375410" cy="360489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6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8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0" y="1245235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95960" y="1245235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任意多边形 13"/>
          <p:cNvSpPr/>
          <p:nvPr userDrawn="1"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标题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065" y="1671955"/>
            <a:ext cx="5260975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247140"/>
            <a:ext cx="5260975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95325" y="1671955"/>
            <a:ext cx="5255260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95325" y="1247140"/>
            <a:ext cx="525526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 10"/>
          <p:cNvSpPr/>
          <p:nvPr userDrawn="1"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 6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4600"/>
            <a:ext cx="10800080" cy="493268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任意多边形 7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95960" y="1216660"/>
            <a:ext cx="10800080" cy="4769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2"/>
        </a:solid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22"/>
          <p:cNvSpPr/>
          <p:nvPr userDrawn="1"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23"/>
          <p:cNvSpPr/>
          <p:nvPr userDrawn="1"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0" name="任意多边形 25"/>
          <p:cNvSpPr/>
          <p:nvPr userDrawn="1"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2" name="圆角矩形 29"/>
          <p:cNvSpPr/>
          <p:nvPr userDrawn="1"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 userDrawn="1"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 userDrawn="1"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 userDrawn="1"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椭圆 36"/>
          <p:cNvSpPr/>
          <p:nvPr userDrawn="1">
            <p:custDataLst>
              <p:tags r:id="rId8"/>
            </p:custDataLst>
          </p:nvPr>
        </p:nvSpPr>
        <p:spPr>
          <a:xfrm>
            <a:off x="10016490" y="443420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6" name="椭圆 37"/>
          <p:cNvSpPr/>
          <p:nvPr userDrawn="1">
            <p:custDataLst>
              <p:tags r:id="rId9"/>
            </p:custDataLst>
          </p:nvPr>
        </p:nvSpPr>
        <p:spPr>
          <a:xfrm>
            <a:off x="10123170" y="454088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向下箭头"/>
          <p:cNvSpPr/>
          <p:nvPr userDrawn="1">
            <p:custDataLst>
              <p:tags r:id="rId10"/>
            </p:custDataLst>
          </p:nvPr>
        </p:nvSpPr>
        <p:spPr>
          <a:xfrm>
            <a:off x="10227310" y="463359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任意多边形 43"/>
          <p:cNvSpPr/>
          <p:nvPr userDrawn="1"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2408555" y="4432935"/>
            <a:ext cx="7423150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901190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任意多边形 6"/>
          <p:cNvSpPr/>
          <p:nvPr userDrawn="1"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236980"/>
            <a:ext cx="10800000" cy="4939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432" r:id="rId2"/>
    <p:sldLayoutId id="2147492433" r:id="rId3"/>
    <p:sldLayoutId id="2147492434" r:id="rId4"/>
    <p:sldLayoutId id="2147492435" r:id="rId5"/>
    <p:sldLayoutId id="2147492436" r:id="rId6"/>
    <p:sldLayoutId id="2147492437" r:id="rId7"/>
    <p:sldLayoutId id="2147492438" r:id="rId8"/>
    <p:sldLayoutId id="2147492439" r:id="rId9"/>
    <p:sldLayoutId id="2147492440" r:id="rId10"/>
    <p:sldLayoutId id="214749244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18" Type="http://schemas.openxmlformats.org/officeDocument/2006/relationships/tags" Target="../tags/tag288.xml" /><Relationship Id="rId19" Type="http://schemas.openxmlformats.org/officeDocument/2006/relationships/tags" Target="../tags/tag289.xml" /><Relationship Id="rId2" Type="http://schemas.openxmlformats.org/officeDocument/2006/relationships/tags" Target="../tags/tag272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260521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团建工作计划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0" name="圆角矩形 1"/>
          <p:cNvSpPr/>
          <p:nvPr>
            <p:custDataLst>
              <p:tags r:id="rId4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5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6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圆角矩形 7"/>
          <p:cNvSpPr/>
          <p:nvPr>
            <p:custDataLst>
              <p:tags r:id="rId7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8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9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团建目标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圆角矩形 9"/>
          <p:cNvSpPr/>
          <p:nvPr>
            <p:custDataLst>
              <p:tags r:id="rId10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1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6" name="标题"/>
          <p:cNvSpPr txBox="1"/>
          <p:nvPr>
            <p:custDataLst>
              <p:tags r:id="rId12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团建活动内容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8" name="圆角矩形 16"/>
          <p:cNvSpPr/>
          <p:nvPr>
            <p:custDataLst>
              <p:tags r:id="rId13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0" name="序号"/>
          <p:cNvSpPr txBox="1"/>
          <p:nvPr>
            <p:custDataLst>
              <p:tags r:id="rId14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2" name="标题"/>
          <p:cNvSpPr txBox="1"/>
          <p:nvPr>
            <p:custDataLst>
              <p:tags r:id="rId15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团建时间安排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4" name="圆角矩形 20"/>
          <p:cNvSpPr/>
          <p:nvPr>
            <p:custDataLst>
              <p:tags r:id="rId16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6" name="序号"/>
          <p:cNvSpPr txBox="1"/>
          <p:nvPr>
            <p:custDataLst>
              <p:tags r:id="rId17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8" name="标题"/>
          <p:cNvSpPr txBox="1"/>
          <p:nvPr>
            <p:custDataLst>
              <p:tags r:id="rId18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团建预算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0" name="圆角矩形 24"/>
          <p:cNvSpPr/>
          <p:nvPr>
            <p:custDataLst>
              <p:tags r:id="rId19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20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21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团建效果评估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3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9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团建目标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增强团队凝聚力</a:t>
            </a:r>
            <a:endParaRPr lang="zh-CN" altLang="en-US"/>
          </a:p>
        </p:txBody>
      </p:sp>
      <p:sp>
        <p:nvSpPr>
          <p:cNvPr id="1049048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设立团队目标，让团队成员共同为实现目标而努力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8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鼓励团队合作，培养团队成员之间的信任和合作精神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加强团队沟通，建立良好的沟通机制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0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组织团队活动，如团队建设、户外拓展等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提高员工满意度</a:t>
            </a:r>
            <a:endParaRPr lang="zh-CN" altLang="en-US"/>
          </a:p>
        </p:txBody>
      </p:sp>
      <p:sp>
        <p:nvSpPr>
          <p:cNvPr id="10491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8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增强员工归属感：通过团建活动，让员工感受到公司的关怀和重视，增强员工的归属感。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提高员工协作能力：通过团队活动，让员工学会相互配合，提高团队协作能力。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0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缓解工作压力：通过有趣的团建活动，让员工暂时忘记工作的压力，放松心情。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2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提高员工工作效率：通过团建活动，让员工更加积极地投入到工作中，提高工作效率。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提升团队协作能力</a:t>
            </a:r>
            <a:endParaRPr lang="zh-CN" altLang="en-US"/>
          </a:p>
        </p:txBody>
      </p:sp>
      <p:sp>
        <p:nvSpPr>
          <p:cNvPr id="10491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2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目标：通过团建活动，提高团队成员之间的沟通和协作能力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活动安排：组织各种团队游戏和挑战，如团队接力、拓展训练等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4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预期效果：团队成员能够更好地理解和尊重彼此的观点和想法，提高团队整体的工作效率和凝聚力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6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评估方法：通过问卷调查、团队表现评估等方式，定期评估团队协作能力的提升情况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培养团队文化</a:t>
            </a:r>
            <a:endParaRPr lang="zh-CN" altLang="en-US"/>
          </a:p>
        </p:txBody>
      </p:sp>
      <p:sp>
        <p:nvSpPr>
          <p:cNvPr id="1049244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增强团队凝聚力：通过团建活动，让团队成员更加紧密地联系在一起，形成强大的团队凝聚力。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增强团队沟通能力：通过团建活动，让团队成员学会有效沟通，提高团队沟通能力。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培养团队精神：通过团建活动，让团队成员树立共同的目标，形成积极向上的团队精神。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提高团队协作能力：通过团建活动，让团队成员学会互相配合，共同完成任务，提高团队协作能力。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2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团建活动内容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户外拓展训练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安全措施：全程配备专业教练，确保活动安全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目的：提高团队协作能力，增强团队凝聚力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活动内容：分组进行，包括信任背摔、盲人方阵、高空断桥等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活动效果：通过户外拓展训练，提高团队成员之间的信任和合作，增强团队凝聚力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团队建设游戏</a:t>
            </a:r>
            <a:endParaRPr lang="zh-CN" altLang="en-US"/>
          </a:p>
        </p:txBody>
      </p:sp>
      <p:sp>
        <p:nvSpPr>
          <p:cNvPr id="1049458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寻宝游戏：激发团队成员的探索精神和创新意识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8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拔河比赛：增强团队成员之间的凝聚力和团队精神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盲人方阵：提高团队成员之间的沟通和协作能力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0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信任背摔：锻炼团队成员之间的信任感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主题活动</a:t>
            </a:r>
            <a:endParaRPr lang="zh-CN" altLang="en-US"/>
          </a:p>
        </p:txBody>
      </p:sp>
      <p:sp>
        <p:nvSpPr>
          <p:cNvPr id="1049526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8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0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2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团队建设游戏：增进团队成员之间的了解和信任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团队聚餐：增进团队成员之间的感情，增强团队的凝聚力和归属感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团队分享会：分享团队成员的工作经验和心得，促进团队内部的交流和沟通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团队协作任务：提高团队成员之间的合作能力和解决问题的能力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团队聚餐</a:t>
            </a:r>
            <a:endParaRPr lang="zh-CN" altLang="en-US"/>
          </a:p>
        </p:txBody>
      </p:sp>
      <p:sp>
        <p:nvSpPr>
          <p:cNvPr id="1049610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目的：增进同事间的了解和友谊，增强团队凝聚力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时间：选择一个合适的时间，如周五晚上或周末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地点：选择一家环境优美、口味适宜的餐厅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活动安排：包括聚餐、游戏、交流等环节，确保活动丰富多彩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4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67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团建时间安排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活动时间</a:t>
            </a:r>
            <a:endParaRPr lang="zh-CN" altLang="en-US"/>
          </a:p>
        </p:txBody>
      </p:sp>
      <p:sp>
        <p:nvSpPr>
          <p:cNvPr id="1049732" name="矩形: 圆角 1"/>
          <p:cNvSpPr/>
          <p:nvPr>
            <p:custDataLst>
              <p:tags r:id="rId2"/>
            </p:custDataLst>
          </p:nvPr>
        </p:nvSpPr>
        <p:spPr>
          <a:xfrm>
            <a:off x="695960" y="1452071"/>
            <a:ext cx="5334826" cy="137340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734" name="Freeform 7"/>
          <p:cNvSpPr/>
          <p:nvPr>
            <p:custDataLst>
              <p:tags r:id="rId3"/>
            </p:custDataLst>
          </p:nvPr>
        </p:nvSpPr>
        <p:spPr bwMode="auto">
          <a:xfrm flipV="1">
            <a:off x="819057" y="1588291"/>
            <a:ext cx="1453847" cy="1103587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36" name="标题"/>
          <p:cNvSpPr txBox="1"/>
          <p:nvPr>
            <p:custDataLst>
              <p:tags r:id="rId4"/>
            </p:custDataLst>
          </p:nvPr>
        </p:nvSpPr>
        <p:spPr>
          <a:xfrm>
            <a:off x="819057" y="1547050"/>
            <a:ext cx="1128804" cy="118535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团建活动日期：2023年5月10日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38" name="正文"/>
          <p:cNvSpPr txBox="1"/>
          <p:nvPr>
            <p:custDataLst>
              <p:tags r:id="rId5"/>
            </p:custDataLst>
          </p:nvPr>
        </p:nvSpPr>
        <p:spPr>
          <a:xfrm>
            <a:off x="2233116" y="1453321"/>
            <a:ext cx="3797726" cy="137340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单击此处输入你的项正文，文字是您思想的提炼，请尽量言简意赅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740" name="矩形: 圆角 19"/>
          <p:cNvSpPr/>
          <p:nvPr>
            <p:custDataLst>
              <p:tags r:id="rId6"/>
            </p:custDataLst>
          </p:nvPr>
        </p:nvSpPr>
        <p:spPr>
          <a:xfrm>
            <a:off x="6160986" y="1452071"/>
            <a:ext cx="5334826" cy="137340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742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7834" y="1587041"/>
            <a:ext cx="1453847" cy="1103587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44" name="标题"/>
          <p:cNvSpPr txBox="1"/>
          <p:nvPr>
            <p:custDataLst>
              <p:tags r:id="rId8"/>
            </p:custDataLst>
          </p:nvPr>
        </p:nvSpPr>
        <p:spPr>
          <a:xfrm>
            <a:off x="6277834" y="1545800"/>
            <a:ext cx="1128804" cy="118535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活动时间：上午9:00-下午5:00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46" name="正文"/>
          <p:cNvSpPr txBox="1"/>
          <p:nvPr>
            <p:custDataLst>
              <p:tags r:id="rId9"/>
            </p:custDataLst>
          </p:nvPr>
        </p:nvSpPr>
        <p:spPr>
          <a:xfrm>
            <a:off x="7692517" y="1453946"/>
            <a:ext cx="3797726" cy="137340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单击此处输入你的项正文，文字是您思想的提炼，请尽量言简意赅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748" name="矩形: 圆角 28"/>
          <p:cNvSpPr/>
          <p:nvPr>
            <p:custDataLst>
              <p:tags r:id="rId10"/>
            </p:custDataLst>
          </p:nvPr>
        </p:nvSpPr>
        <p:spPr>
          <a:xfrm>
            <a:off x="695960" y="3023594"/>
            <a:ext cx="5334826" cy="137340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750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819057" y="3159813"/>
            <a:ext cx="1453847" cy="1103587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52" name="标题"/>
          <p:cNvSpPr txBox="1"/>
          <p:nvPr>
            <p:custDataLst>
              <p:tags r:id="rId12"/>
            </p:custDataLst>
          </p:nvPr>
        </p:nvSpPr>
        <p:spPr>
          <a:xfrm>
            <a:off x="819057" y="3118573"/>
            <a:ext cx="1128804" cy="118535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活动地点：公司会议室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54" name="正文"/>
          <p:cNvSpPr txBox="1"/>
          <p:nvPr>
            <p:custDataLst>
              <p:tags r:id="rId13"/>
            </p:custDataLst>
          </p:nvPr>
        </p:nvSpPr>
        <p:spPr>
          <a:xfrm>
            <a:off x="2233116" y="3024844"/>
            <a:ext cx="3797726" cy="137340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单击此处输入你的项正文，文字是您思想的提炼，请尽量言简意赅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756" name="矩形: 圆角 24"/>
          <p:cNvSpPr/>
          <p:nvPr>
            <p:custDataLst>
              <p:tags r:id="rId14"/>
            </p:custDataLst>
          </p:nvPr>
        </p:nvSpPr>
        <p:spPr>
          <a:xfrm>
            <a:off x="6160986" y="3023594"/>
            <a:ext cx="5334826" cy="137340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758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7834" y="3158564"/>
            <a:ext cx="1453847" cy="1103587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60" name="标题"/>
          <p:cNvSpPr txBox="1"/>
          <p:nvPr>
            <p:custDataLst>
              <p:tags r:id="rId16"/>
            </p:custDataLst>
          </p:nvPr>
        </p:nvSpPr>
        <p:spPr>
          <a:xfrm>
            <a:off x="6277834" y="3117948"/>
            <a:ext cx="1128804" cy="118535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活动流程： a. 9:00-9:30 签到 b. 9:30-10:00 开场致辞 c. 10:00-12:00 团队建设活动 d. 12:00-13:00 午餐 e. 13:00-15:00 团队竞赛 f. 15:00-16:00 总结发言 g. 16:00-17:00 自由交流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62" name="正文"/>
          <p:cNvSpPr txBox="1"/>
          <p:nvPr>
            <p:custDataLst>
              <p:tags r:id="rId17"/>
            </p:custDataLst>
          </p:nvPr>
        </p:nvSpPr>
        <p:spPr>
          <a:xfrm>
            <a:off x="7692517" y="3026093"/>
            <a:ext cx="3797726" cy="137340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a. 9:00-9:30 签到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b. 9:30-10:00 开场致辞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c. 10:00-12:00 团队建设活动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d. 12:00-13:00 午餐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e. 13:00-15:00 团队竞赛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f. 15:00-16:00 总结发言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g. 16:00-17:00 自由交流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764" name="矩形: 圆角 39"/>
          <p:cNvSpPr/>
          <p:nvPr>
            <p:custDataLst>
              <p:tags r:id="rId18"/>
            </p:custDataLst>
          </p:nvPr>
        </p:nvSpPr>
        <p:spPr>
          <a:xfrm>
            <a:off x="695960" y="4595117"/>
            <a:ext cx="5334826" cy="137340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766" name="Freeform 7"/>
          <p:cNvSpPr/>
          <p:nvPr>
            <p:custDataLst>
              <p:tags r:id="rId19"/>
            </p:custDataLst>
          </p:nvPr>
        </p:nvSpPr>
        <p:spPr bwMode="auto">
          <a:xfrm flipV="1">
            <a:off x="819057" y="4731336"/>
            <a:ext cx="1453847" cy="1103587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68" name="标题"/>
          <p:cNvSpPr txBox="1"/>
          <p:nvPr>
            <p:custDataLst>
              <p:tags r:id="rId20"/>
            </p:custDataLst>
          </p:nvPr>
        </p:nvSpPr>
        <p:spPr>
          <a:xfrm>
            <a:off x="819057" y="4690096"/>
            <a:ext cx="1128804" cy="118535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3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活动注意事项： a. 准时参加 b. 遵守活动规则 c. 保持团队精神 d. 确保安全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70" name="正文"/>
          <p:cNvSpPr txBox="1"/>
          <p:nvPr>
            <p:custDataLst>
              <p:tags r:id="rId21"/>
            </p:custDataLst>
          </p:nvPr>
        </p:nvSpPr>
        <p:spPr>
          <a:xfrm>
            <a:off x="2233116" y="4596367"/>
            <a:ext cx="3797726" cy="137340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a. 准时参加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b. 遵守活动规则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c. 保持团队精神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d. 确保安全</a:t>
            </a:r>
            <a:endParaRPr lang="zh-CN" altLang="en-US" sz="1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活动时长</a:t>
            </a:r>
            <a:endParaRPr lang="zh-CN" altLang="en-US"/>
          </a:p>
        </p:txBody>
      </p:sp>
      <p:sp>
        <p:nvSpPr>
          <p:cNvPr id="1049812" name="圆角矩形 26"/>
          <p:cNvSpPr/>
          <p:nvPr>
            <p:custDataLst>
              <p:tags r:id="rId2"/>
            </p:custDataLst>
          </p:nvPr>
        </p:nvSpPr>
        <p:spPr>
          <a:xfrm>
            <a:off x="695960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14" name="圆角矩形 28"/>
          <p:cNvSpPr/>
          <p:nvPr>
            <p:custDataLst>
              <p:tags r:id="rId3"/>
            </p:custDataLst>
          </p:nvPr>
        </p:nvSpPr>
        <p:spPr>
          <a:xfrm>
            <a:off x="698461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16" name="文本框 31"/>
          <p:cNvSpPr txBox="1"/>
          <p:nvPr>
            <p:custDataLst>
              <p:tags r:id="rId4"/>
            </p:custDataLst>
          </p:nvPr>
        </p:nvSpPr>
        <p:spPr>
          <a:xfrm>
            <a:off x="848549" y="2155653"/>
            <a:ext cx="2247703" cy="33526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团建活动总时长：预计半天或一天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8" name="圆角矩形 29"/>
          <p:cNvSpPr/>
          <p:nvPr>
            <p:custDataLst>
              <p:tags r:id="rId5"/>
            </p:custDataLst>
          </p:nvPr>
        </p:nvSpPr>
        <p:spPr>
          <a:xfrm>
            <a:off x="3445071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20" name="圆角矩形 32"/>
          <p:cNvSpPr/>
          <p:nvPr>
            <p:custDataLst>
              <p:tags r:id="rId6"/>
            </p:custDataLst>
          </p:nvPr>
        </p:nvSpPr>
        <p:spPr>
          <a:xfrm>
            <a:off x="3447573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22" name="文本框 34"/>
          <p:cNvSpPr txBox="1"/>
          <p:nvPr>
            <p:custDataLst>
              <p:tags r:id="rId7"/>
            </p:custDataLst>
          </p:nvPr>
        </p:nvSpPr>
        <p:spPr>
          <a:xfrm>
            <a:off x="3600162" y="2155653"/>
            <a:ext cx="2244949" cy="33539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具体活动时间安排：上午9:00-12:00，下午14:00-18:00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圆角矩形 3"/>
          <p:cNvSpPr/>
          <p:nvPr>
            <p:custDataLst>
              <p:tags r:id="rId8"/>
            </p:custDataLst>
          </p:nvPr>
        </p:nvSpPr>
        <p:spPr>
          <a:xfrm>
            <a:off x="6194183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26" name="圆角矩形 4"/>
          <p:cNvSpPr/>
          <p:nvPr>
            <p:custDataLst>
              <p:tags r:id="rId9"/>
            </p:custDataLst>
          </p:nvPr>
        </p:nvSpPr>
        <p:spPr>
          <a:xfrm>
            <a:off x="6196684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28" name="文本框 5"/>
          <p:cNvSpPr txBox="1"/>
          <p:nvPr>
            <p:custDataLst>
              <p:tags r:id="rId10"/>
            </p:custDataLst>
          </p:nvPr>
        </p:nvSpPr>
        <p:spPr>
          <a:xfrm>
            <a:off x="6348648" y="2155653"/>
            <a:ext cx="2244949" cy="33539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休息时间：上午10:30-10:45，下午16:00-16:15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圆角矩形 8"/>
          <p:cNvSpPr/>
          <p:nvPr>
            <p:custDataLst>
              <p:tags r:id="rId11"/>
            </p:custDataLst>
          </p:nvPr>
        </p:nvSpPr>
        <p:spPr>
          <a:xfrm>
            <a:off x="8943294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32" name="圆角矩形 9"/>
          <p:cNvSpPr/>
          <p:nvPr>
            <p:custDataLst>
              <p:tags r:id="rId12"/>
            </p:custDataLst>
          </p:nvPr>
        </p:nvSpPr>
        <p:spPr>
          <a:xfrm>
            <a:off x="8945796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34" name="文本框 10"/>
          <p:cNvSpPr txBox="1"/>
          <p:nvPr>
            <p:custDataLst>
              <p:tags r:id="rId13"/>
            </p:custDataLst>
          </p:nvPr>
        </p:nvSpPr>
        <p:spPr>
          <a:xfrm>
            <a:off x="9097760" y="2155653"/>
            <a:ext cx="2244949" cy="33539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活动结束后的聚餐或交流时间：预计1-2小时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活动频率</a:t>
            </a:r>
            <a:endParaRPr lang="zh-CN" altLang="en-US"/>
          </a:p>
        </p:txBody>
      </p:sp>
      <p:sp>
        <p:nvSpPr>
          <p:cNvPr id="1049876" name="五边形 30"/>
          <p:cNvSpPr/>
          <p:nvPr>
            <p:custDataLst>
              <p:tags r:id="rId2"/>
            </p:custDataLst>
          </p:nvPr>
        </p:nvSpPr>
        <p:spPr>
          <a:xfrm>
            <a:off x="695960" y="3143040"/>
            <a:ext cx="2862494" cy="116356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78" name="燕尾形 36"/>
          <p:cNvSpPr/>
          <p:nvPr>
            <p:custDataLst>
              <p:tags r:id="rId3"/>
            </p:custDataLst>
          </p:nvPr>
        </p:nvSpPr>
        <p:spPr>
          <a:xfrm>
            <a:off x="3267780" y="3143040"/>
            <a:ext cx="2862494" cy="116356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80" name="燕尾形 37"/>
          <p:cNvSpPr/>
          <p:nvPr>
            <p:custDataLst>
              <p:tags r:id="rId4"/>
            </p:custDataLst>
          </p:nvPr>
        </p:nvSpPr>
        <p:spPr>
          <a:xfrm>
            <a:off x="8411419" y="3143040"/>
            <a:ext cx="2862494" cy="116356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82" name="燕尾形 38"/>
          <p:cNvSpPr/>
          <p:nvPr>
            <p:custDataLst>
              <p:tags r:id="rId5"/>
            </p:custDataLst>
          </p:nvPr>
        </p:nvSpPr>
        <p:spPr>
          <a:xfrm>
            <a:off x="5839599" y="3143040"/>
            <a:ext cx="2862494" cy="116356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84" name="文本框 3"/>
          <p:cNvSpPr txBox="1"/>
          <p:nvPr>
            <p:custDataLst>
              <p:tags r:id="rId6"/>
            </p:custDataLst>
          </p:nvPr>
        </p:nvSpPr>
        <p:spPr>
          <a:xfrm>
            <a:off x="3207909" y="4554764"/>
            <a:ext cx="3087225" cy="135272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特殊节日：在重要节日如春节、中秋节等组织特别活动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6" name="文本框 6"/>
          <p:cNvSpPr txBox="1"/>
          <p:nvPr>
            <p:custDataLst>
              <p:tags r:id="rId7"/>
            </p:custDataLst>
          </p:nvPr>
        </p:nvSpPr>
        <p:spPr>
          <a:xfrm>
            <a:off x="695960" y="1515262"/>
            <a:ext cx="3087225" cy="139263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每月一次：定期组织团建活动，增强团队凝聚力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8" name="文本框 7"/>
          <p:cNvSpPr txBox="1"/>
          <p:nvPr>
            <p:custDataLst>
              <p:tags r:id="rId8"/>
            </p:custDataLst>
          </p:nvPr>
        </p:nvSpPr>
        <p:spPr>
          <a:xfrm>
            <a:off x="5837864" y="1515262"/>
            <a:ext cx="3087225" cy="139263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季度总结：每季度进行一次总结，回顾团队成绩和不足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90" name="文本框 8"/>
          <p:cNvSpPr txBox="1"/>
          <p:nvPr>
            <p:custDataLst>
              <p:tags r:id="rId9"/>
            </p:custDataLst>
          </p:nvPr>
        </p:nvSpPr>
        <p:spPr>
          <a:xfrm>
            <a:off x="8408816" y="4554764"/>
            <a:ext cx="3087225" cy="135272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年度庆典：每年举办一次大型庆典，表彰优秀员工和团队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https://d.book118.com/698026052120006033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4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4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4*l_h_i*1_2_1"/>
  <p:tag name="KSO_WM_UNIT_INDEX" val="1_2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4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4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4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4*l_h_i*1_4_1"/>
  <p:tag name="KSO_WM_UNIT_INDEX" val="1_4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4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4*l_h_i*1_5_1"/>
  <p:tag name="KSO_WM_UNIT_INDEX" val="1_5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4*l_h_i*1_5_2"/>
  <p:tag name="KSO_WM_UNIT_INDEX" val="1_5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3">
      <a:dk1>
        <a:srgbClr val="000000"/>
      </a:dk1>
      <a:lt1>
        <a:srgbClr val="FFFFFF"/>
      </a:lt1>
      <a:dk2>
        <a:srgbClr val="011163"/>
      </a:dk2>
      <a:lt2>
        <a:srgbClr val="FFFF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团建工作计划</vt:lpstr>
      <vt:lpstr>目录</vt:lpstr>
      <vt:lpstr>添加章节标题</vt:lpstr>
      <vt:lpstr>团建目标</vt:lpstr>
      <vt:lpstr>增强团队凝聚力</vt:lpstr>
      <vt:lpstr>提高员工满意度</vt:lpstr>
      <vt:lpstr>提升团队协作能力</vt:lpstr>
      <vt:lpstr>培养团队文化</vt:lpstr>
      <vt:lpstr>团建活动内容</vt:lpstr>
      <vt:lpstr>户外拓展训练</vt:lpstr>
      <vt:lpstr>团队建设游戏</vt:lpstr>
      <vt:lpstr>主题活动</vt:lpstr>
      <vt:lpstr>团队聚餐</vt:lpstr>
      <vt:lpstr>团建时间安排</vt:lpstr>
      <vt:lpstr>活动时间</vt:lpstr>
      <vt:lpstr>活动时长</vt:lpstr>
      <vt:lpstr>活动频率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2024-09-11T19:47:14.222</cp:lastPrinted>
  <dcterms:created xsi:type="dcterms:W3CDTF">2024-09-11T11:47:14Z</dcterms:created>
  <dcterms:modified xsi:type="dcterms:W3CDTF">2024-09-11T11:47:16Z</dcterms:modified>
</cp:coreProperties>
</file>