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52B15A-A8A8-47CF-956F-286BE3BB7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43B28E-A29A-40C6-8971-BD82B9BF68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C69629-3F5D-4FF5-AA70-0B899F189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58EBBF5-B4CD-4DA7-83EB-6AEBF463E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364F8A-AC1E-4F17-9186-27D72A6052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2E7483-BC6C-40F0-9D0F-2FEDCFC45C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B0CFC1-CE9C-4AC8-9662-6D669EA20C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BB4384-0E9D-4106-8AA1-A06AD9042D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A342E8-F3D8-40D9-BE47-BF219EDFCC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EC3131-FDBF-4998-A353-D0A645BB5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6DB68F-47E8-4E8A-8C18-EEEA7CFB8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2610401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《平稳时间序列分析》ppt课件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平稳时间序列的性质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平稳时间序列的模型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平稳时间序列的预测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956" r="2995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549" r="2854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什么是平稳时间序列</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平稳性是时间序列分析中的一个重要概念，因为许多统计方法都要求数据具有平稳性。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平稳时间序列：指时间序列中的统计特性（如均值、方差、自相关函数等）不随时间推移而变化的时间序列。</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109" b="1710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210" b="321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平稳时间序列分析的重要性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预测未来趋势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通过对平稳时间序列进行分析，可以预测未来的趋势和变化，为企业决策提供依据。</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控制变量影响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在回归分析中，如果自变量和因变量都是平稳时间序列，可以更好地控制变量影响，提高模型的解释力。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消除季节性和周期性波动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在平稳时间序列分析中，可以通过适当的变换消除季节性和周期性波动，使得数据更加平稳，便于分析。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气象领域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气温、降水量等气象数据也是平稳时间序列，可以通过分析这些数据来预测天气变化。</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经济领域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GDP、消费、投资等经济数据也可以通过平稳时间序列分析来研究经济运行规律和预测经济发展趋势。</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金融领域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股票价格、汇率等金融数据都是典型的平稳时间序列，可以通过分析这些数据来预测市场走势。</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平稳时间序列分析的应用场景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平稳时间序列的性质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549" b="105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平稳时间序列的均值是常数，不随时间变化。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平稳时间序列的方差是常数，不随时间变化。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均值和方差</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方差</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均值</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自相关函数描述了时间序列中不同时间点之间的线性相关程度。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对于平稳时间序列，其自相关函数只与时间延迟有关，与时间点本身无关。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性质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自相关函数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偏自相关函数描述了时间序列中两个不同时间点的线性相关程度，其中一个时间点固定，另一个时间点变化。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对于平稳时间序列，其偏自相关函数只与时间延迟有关，与时间点本身无关。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51" r="2495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偏自相关函数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870" r="2887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谱密度函数描述了时间序列中不同频率分量的能量分布。</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性质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对于平稳时间序列，其谱密度函数是关于频率的连续函数，且只与频率有关，与时间点本身无关。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谱密度函数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平稳时间序列的模型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555" r="18555"/>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AR模型（自回归模型）是一种常用的时间序列模型，用于描述时间序列的自相关关系。</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其中，(y_t)是时间序列在时刻(t)的值，(varphi_i)是自回归系数，(varepsilon_t)是随机误差项。</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AR模型</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AR模型的数学表达式为：(y_t = sum_{i=1}^{p} varphi_i y_{t-i} + varepsilon_t)</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AR模型的参数估计通常采用最小二乘法或最大似然法。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7634"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Freeform 5"/>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2233"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MA模型（移动平均模型）是另一种常用的时间序列模型，用于描述时间序列的平均趋势。</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53383"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MA模型的数学表达式为：(y_t = varepsilon_t + theta_1 varepsilon_{t-1} + theta_2 varepsilon_{t-2} + cdots + theta_q varepsilon_{t-q})</a:t>
            </a:r>
          </a:p>
        </p:txBody>
      </p:sp>
      <p:sp>
        <p:nvSpPr>
          <p:cNvPr id="14" name="AutoShape 14"/>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18913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其中，(varepsilon_t)是随机误差项，(theta_i)是移动平均系数。</a:t>
            </a:r>
          </a:p>
        </p:txBody>
      </p:sp>
      <p:sp>
        <p:nvSpPr>
          <p:cNvPr id="20" name="AutoShape 20"/>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2488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MA模型的参数估计通常采用最小二乘法或最大似然法。</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MA模型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https://d.book118.com/698026104010006030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2024-09-06T05:47:01.856</cp:lastPrinted>
  <dcterms:created xsi:type="dcterms:W3CDTF">2024-09-05T21:47:01Z</dcterms:created>
  <dcterms:modified xsi:type="dcterms:W3CDTF">2024-09-05T21:47:03Z</dcterms:modified>
</cp:coreProperties>
</file>