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02B01-E849-4919-9C34-593449535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7CE04-09AB-487F-9F5A-6C758DB48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E5FE1-940A-43FB-A110-D0BF6A6CF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7A9F8-124F-4223-8B2F-F70CEC1F5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0ED2D0-C102-4240-896F-57659B2FA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277541-38A4-44DD-B964-F56F848E7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0E6134-428E-4287-B6D6-5E3AD8938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317E8-6921-4DA6-B7CC-76B8867BB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BA3EE-BC82-427D-9A2D-E8A55151F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9B17B-1AD1-4E2D-A3F5-2E1D2EE94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8D07E-DF21-4C4C-BC77-359CB9C8A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2610705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城市交通智能化改善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城市交通智能化技术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城市交通智能化概述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城市交通智能化改善的实践案例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724090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724090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未来城市交通智能化展望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360172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360172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城市交通智能化改善的挑战与对策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城市交通智能化概述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城市交通现状与问题</a:t>
            </a:r>
            <a:endParaRPr lang="zh-CN" altLang="en-US"/>
          </a:p>
        </p:txBody>
      </p:sp>
      <p:sp>
        <p:nvSpPr>
          <p:cNvPr id="104894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5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5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环境污染：汽车尾气排放严重，导致空气质量下降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6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交通管理：交通管理手段落后，效率低下，难以应对复杂交通状况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6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交通拥堵：城市人口密集，车辆增多，导致交通拥堵严重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6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交通安全：交通事故频发，行人和车辆安全受到威胁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智能化对城市交通的意义</a:t>
            </a:r>
            <a:endParaRPr lang="zh-CN" altLang="en-US"/>
          </a:p>
        </p:txBody>
      </p:sp>
      <p:sp>
        <p:nvSpPr>
          <p:cNvPr id="104901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1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提高交通效率：通过智能交通系统，可以实时监控交通流量，优化信号灯配时，减少拥堵。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提升交通安全：智能交通系统可以实时监测道路状况，提前预警交通事故，降低事故发生率。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降低环境污染：智能交通系统可以优化车辆行驶路线，减少车辆空驶，降低尾气排放，改善城市空气质量。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提高公共交通效率：智能交通系统可以实时监控公交车、地铁等公共交通工具的运行情况，优化调度，提高公共交通效率。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城市交通智能化的发展趋势</a:t>
            </a:r>
            <a:endParaRPr lang="zh-CN" altLang="en-US"/>
          </a:p>
        </p:txBody>
      </p:sp>
      <p:sp>
        <p:nvSpPr>
          <p:cNvPr id="104907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7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智能化交通管理系统：通过大数据、人工智能等技术实现交通流的实时监控和管理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自动驾驶汽车：自动驾驶技术的发展将改变未来的城市交通模式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智能公共交通：通过智能调度、实时信息发布等技术提高公共交通的效率和便捷性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绿色出行：鼓励步行、骑行等绿色出行方式，减少交通拥堵和环境污染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1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城市交通智能化技术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智能交通系统技术</a:t>
            </a:r>
            <a:endParaRPr lang="zh-CN" altLang="en-US"/>
          </a:p>
        </p:txBody>
      </p:sp>
      <p:sp>
        <p:nvSpPr>
          <p:cNvPr id="104917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智能交通系统技术应用：如交通信号控制、交通信息采集、交通数据分析等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智能交通系统概述：包括交通监控、交通管理、交通规划等方面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智能交通系统技术优势：提高交通效率、减少交通拥堵、降低交通事故率等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智能交通系统技术发展趋势：更加智能化、集成化、人性化，与物联网、大数据等技术相结合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物联网技术在城市交通中的应用</a:t>
            </a:r>
            <a:endParaRPr lang="zh-CN" altLang="en-US"/>
          </a:p>
        </p:txBody>
      </p:sp>
      <p:sp>
        <p:nvSpPr>
          <p:cNvPr id="104923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智能交通系统：通过物联网技术实时监控交通流量，优化交通信号灯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智能停车系统：利用物联网技术实现车位信息的实时更新和共享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智能公交系统：通过物联网技术实现公交车辆的实时定位和调度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智能交通信息服务：利用物联网技术提供实时交通信息，方便市民出行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人工智能技术在城市交通中的应用</a:t>
            </a:r>
            <a:endParaRPr lang="zh-CN" altLang="en-US"/>
          </a:p>
        </p:txBody>
      </p:sp>
      <p:sp>
        <p:nvSpPr>
          <p:cNvPr id="104929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智能交通规划：利用AI技术对城市交通进行规划，优化交通布局，减少拥堵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智能交通信息服务：利用AI技术提供实时交通信息，方便市民出行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智能交通信号控制：通过AI算法优化信号灯配时，提高道路通行效率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智能交通监控：利用AI技术对交通违法行为进行识别和抓拍，提高执法效率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5G技术在城市交通智能化中的作用</a:t>
            </a:r>
            <a:endParaRPr lang="zh-CN" altLang="en-US"/>
          </a:p>
        </p:txBody>
      </p:sp>
      <p:sp>
        <p:nvSpPr>
          <p:cNvPr id="104936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增强车辆感知能力，提高自动驾驶安全性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促进智慧交通系统的发展，提高交通效率和管理水平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提高数据传输速度，降低延迟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支持大规模设备连接，实现车联网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42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城市交通智能化改善的实践案例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智能交通管理系统在城市中的应用</a:t>
            </a:r>
            <a:endParaRPr lang="zh-CN" altLang="en-US"/>
          </a:p>
        </p:txBody>
      </p:sp>
      <p:sp>
        <p:nvSpPr>
          <p:cNvPr id="104946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信号控制：根据实时交通流量调整交通信号灯的时长，提高道路通行效率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实时监控：对城市交通进行实时监控，及时发现和解决交通拥堵问题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智能诱导：通过实时路况信息和交通预测，为驾驶员提供最佳路线建议，缓解交通压力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应急管理：快速响应交通事故、恶劣天气等突发状况，保障道路安全畅通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https://d.book118.com/698026107056006027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Office Theme</vt:lpstr>
      <vt:lpstr>城市交通智能化改善</vt:lpstr>
      <vt:lpstr>目录</vt:lpstr>
      <vt:lpstr>城市交通智能化概述</vt:lpstr>
      <vt:lpstr>城市交通现状与问题</vt:lpstr>
      <vt:lpstr>智能化对城市交通的意义</vt:lpstr>
      <vt:lpstr>城市交通智能化的发展趋势</vt:lpstr>
      <vt:lpstr>城市交通智能化技术</vt:lpstr>
      <vt:lpstr>智能交通系统技术</vt:lpstr>
      <vt:lpstr>物联网技术在城市交通中的应用</vt:lpstr>
      <vt:lpstr>人工智能技术在城市交通中的应用</vt:lpstr>
      <vt:lpstr>5G技术在城市交通智能化中的作用</vt:lpstr>
      <vt:lpstr>城市交通智能化改善的实践案例</vt:lpstr>
      <vt:lpstr>智能交通管理系统在城市中的应用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2024-09-05T06:52:23.733</cp:lastPrinted>
  <dcterms:created xsi:type="dcterms:W3CDTF">2024-09-04T22:52:23Z</dcterms:created>
  <dcterms:modified xsi:type="dcterms:W3CDTF">2024-09-04T22:52:25Z</dcterms:modified>
</cp:coreProperties>
</file>