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AA6A5-7E21-4888-B59B-5FF8EE57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A39F7-AC56-4849-8AE5-BEF65A32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5317D-A109-458A-A81D-D00365F3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153DE-B27B-448E-942B-4F65D789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18962-2D08-4DAA-AAB1-D4E1D2FB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EAD7A-82E1-4A14-9850-F8EF64513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A98C78-2557-48A2-9D91-764F176B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9678A-908E-466D-AD81-34A98B48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70EFB-BC99-4139-9FE2-2B626FB1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73C79-BD42-4130-83CC-6BFFC0179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70B97-C4FA-4EE0-A271-6C5CC76B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0105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科技成果鉴定评审专家培训中的常见问题与解决方案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常见问题类型及表现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针对性解决方案探讨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科技成果鉴定评审专家是科技项目评估、科技成果评价、科技奖励评审等活动中的重要角色，需要具备丰富的专业知识和实践经验。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他们的职责包括对项目或成果的创新性、先进性、实用性等方面进行客观、公正的评价，为科技管理部门提供决策依据。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61" r="2096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提高专家的科技成果鉴定评审能力，确保评价结果的客观性和公正性。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增强专家的责任心和使命感，促进科技事业的健康发展。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通过培训，使专家更好地理解和掌握科技成果鉴定评审的标准、方法和程序。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科技成果鉴定评审的基本概念、原则和方法。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课程内容及安排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科技项目评估、科技成果评价、科技奖励评审等活动中的评价标准及实践案例。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科技伦理和学术道德在科技成果鉴定评审中的重要性。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科技成果鉴定评审专家的职责、权利和义务。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现场模拟评审，提高专家的实际操作能力。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常见问题类型及表现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评审专家对科技成果的评价标准理解不一，导致评审结果存在主观性和差异性。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评审标准不明确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技术细节把握不准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对某些专业领域的技术细节了解不足，难以准确评估科技成果的创新性和先进性。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评审过程中时间分配不合理，可能导致专家无法充分了解和评估项目。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评审过程中常见问题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鉴定报告格式不符合相关要求，如缺少必要的内容、排版混乱等。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报告格式不规范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报告中对科技成果的描述过于简单或模糊，未能充分反映项目的创新点和价值。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内容表述不清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鉴定结论缺乏充分的数据和实验支持，降低了报告的可信度和说服力。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结论依据不足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鉴定报告编写中常见问题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与项目团队沟通中常见问题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沟通不充分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与项目团队沟通不足，可能导致专家对项目背景、目标等理解不准确。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反馈不及时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在评审过程中未能及时向项目团队反馈问题和建议，影响项目进展和改进。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语言表述不当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使用过于专业或晦涩的词汇，可能导致项目团队难以理解专家的意见和建议。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部分专家长期专注于某一领域，对其他领域的新技术、新方法了解不足，导致评审时难以全面、客观地评价项目。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部分专家缺乏科技成果鉴定评审经验，对项目的技术创新性、市场前景等判断不准确。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评审经验不足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部分专家在评审过程中受到个人喜好、经验主义等因素影响，对项目做出不公正的评价。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主观偏见影响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专家自身因素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材料准备不充分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项目团队提供的鉴定材料不齐全、不规范，使得专家难以对项目进行全面、深入的了解。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项目团队成员之间沟通不足，导致专家在评审过程中无法充分了解项目的技术细节和实施计划。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技术创新性不足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项目团队在研发过程中缺乏创新性思维，导致项目的技术水平不高，难以通过专家评审。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科技政策不断调整，可能导致部分项目不符合最新政策导向，从而影响专家的评审意见。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科技政策变化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激烈的市场竞争可能使得部分项目团队过于追求短期效益，忽视了技术的长期发展和创新性。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社会舆论对项目的评价可能左右专家的判断，尤其是一些备受关注的热点项目。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https://d.book118.com/698030105113006034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2024-09-13T05:38:07.229</cp:lastPrinted>
  <dcterms:created xsi:type="dcterms:W3CDTF">2024-09-12T21:38:07Z</dcterms:created>
  <dcterms:modified xsi:type="dcterms:W3CDTF">2024-09-12T21:38:09Z</dcterms:modified>
</cp:coreProperties>
</file>