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E76A-5F56-41F2-8DED-7A5E666E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4C952-5FEE-46B4-BDF9-3B97E385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F335B-6EF0-438D-A3F7-6BDBB343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F5732-66B7-4311-9DE2-F12D7C7F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8EDC1-918D-4911-8C21-238C09A7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5F3C7-B18D-43BC-9B40-3D92E895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CF088-2AC6-4342-9BDB-6E4F5878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6B4E2-6788-4528-9FFA-8ED5F5826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C8D16-8520-4035-922C-E6D88690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B6BE8-6DE1-4050-98E9-B0983A85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69D8-56B4-41EA-BFB3-CC79B622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014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关于拳击的新闻分析报告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拳击运动的发展历程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拳击运动的现状分析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拳击运动的未来展望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拳击是一项历史悠久的运动，起源于古代的战斗和格斗技巧。随着时间的推移，拳击逐渐演变成一项竞技运动，吸引了全球范围内的众多爱好者。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拳击比赛通常在体育场馆或竞技场进行，参赛者通过拳头击打对方身体来争夺胜利。这项运动需要高度的技巧、力量、耐力和战术意识。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拳击比赛因其激烈对抗和紧张氛围而备受关注，经常成为媒体报道的焦点。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本报告旨在分析关于拳击的新闻报道，探讨新闻媒体如何报道拳击比赛和相关事件，以及这些报道对社会和公众的影响。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通过深入分析新闻报道的内容、角度和倾向性，本报告旨在提高人们对拳击运动和新闻媒体的认识，并促进对拳击运动的更全面、客观的报道。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拳击运动的发展历程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609" b="2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古代拳击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古代拳击可追溯至公元前688年的古代奥林匹克运动会，当时称为“Pankration”，是一种无限制的搏击比赛，允许使用拳头和脚踢。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比赛规则简单，只注重胜负，不注重比赛过程和技巧。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为现代拳击运动的发展奠定了基础。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18世纪末，英国出现了一种新的拳击形式，称为“Boxing”。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比赛规则更加严格，注重技巧和比赛过程，出现了专业拳击组织和赛事。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近代拳击逐渐成为一项正式的体育运动，受到广泛欢迎。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近代拳击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20世纪初，拳击运动得到了进一步的发展和推广。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出现了更多专业赛事和组织，如世界拳击锦标赛、奥运会拳击比赛等。比赛规则更加完善，注重运动员的安全和公正。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现代拳击已经成为一项全球性的体育运动，吸引了数百万的爱好者和职业选手。同时，拳击运动也面临着一些挑战，如运动员的权益保障、赛事的公正性和道德问题等。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现代拳击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拳击运动的现状分析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https://d.book118.com/698030142012006036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2024-09-15T05:03:48.047</cp:lastPrinted>
  <dcterms:created xsi:type="dcterms:W3CDTF">2024-09-14T21:03:48Z</dcterms:created>
  <dcterms:modified xsi:type="dcterms:W3CDTF">2024-09-14T21:03:50Z</dcterms:modified>
</cp:coreProperties>
</file>