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1CC1D-32A4-4C11-99B9-FA414E675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9BA94-5B99-4584-AD39-DA1E07BCB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8ACC3-C202-4E49-8075-737BC0FC7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6CAE4-03A9-4CF0-B753-CFE8ACA2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C68665-031E-40DE-B543-826AA67DF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CEDC0E-38DA-4B51-84A7-A9A5455DD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7EFFE-6F1C-41CE-8DD6-8E6775392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C6758-E1EF-46C6-9FA3-C2BE78DDB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BD759-571B-4FB6-B0FD-44DF23C89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DD1C7-BC75-4DAD-9F6A-EF95844EA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6A481-9181-4E78-94D9-E06C13AC6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31020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设备管理的安全生产与应急管理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安全生产与设备管理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应急管理在设备管理中的应用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设备维护保养与检查制度建立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人员培训与考核评价机制完善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案例分析：某企业设备安全生产与应急管理实践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设备是指在企业生产经营活动中，用于加工、制造、运输、储存等环节的各类机械、装置、器具的总称。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根据设备的用途、性质、结构等特点，设备可分为生产设备、动力设备、传导设备、运输设备、检测设备等。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设备管理能够确保设备的正常运行，防止因设备故障导致的生产事故，保障生产安全。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000" b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通过对设备的合理配置、维护和更新，可以提高设备的运行效率，从而提高生产效率。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设备管理能够延长设备的使用寿命，减少设备的维修和更换成本，降低生产成本。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设备管理应遵循“预防为主，维护与计划检修相结合，修理、改造与更新相结合，专业管理与群众管理相结合，技术管理与经济管理相结合”的原则。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设备管理的方法包括设备规划、设备选型、设备安装、设备使用、设备维护、设备更新等。其中，设备维护和设备更新是设备管理的重要环节，需要制定科学的维护计划和更新策略，确保设备的良好状态和性能。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安全生产与设备管理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指在生产过程中，通过采取各种措施，消除或减少危害因素，保障人身安全与健康、设备设施免受损坏、环境免遭破坏的总称。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确保员工生命安全，维护企业正常运营，减少经济损失，提高社会形象。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安全生产概念及意义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通过定期巡检、专项检查、季节性检查等多种方式，及时发现设备存在的安全隐患。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对识别出的隐患进行风险评估，确定隐患的危害程度和可能造成的后果。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设备安全隐患识别与评估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根据隐患评估结果，制定相应的防护措施，如加装安全装置、改善作业环境等。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加强员工的安全意识和操作技能培训，提高员工的安全防范能力。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制定设备应急预案，明确应急处置措施和人员职责，以便在紧急情况下迅速响应。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设备安全防护措施制定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应急管理在设备管理中的应用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应急管理是指在突发事件发生前、发生时和发生后，通过科学有效的方法，对突发事件进行预防、应对、处置和恢复的过程。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应急管理在设备管理中的作用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在设备管理中，应急管理能够降低设备故障对生产的影响，提高设备运行的稳定性和安全性。通过应急管理，可以及时发现并处理设备故障，减少停机时间，保障生产线的连续运行。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设备故障预警机制的意义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设备故障预警机制能够实时监测设备的运行状态，及时发现潜在的故障隐患，为采取预防措施提供依据，避免或减少设备故障的发生。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设备故障预警机制的实现方式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通过建立完善的设备监测系统，收集设备运行数据并进行分析处理，利用先进的故障诊断技术，实现对设备故障的准确预警。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设备故障预警机制建立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应急预案是针对可能发生的突发事件制定的应对措施和行动方案。在设备管理中，应急预案的编制能够指导相关人员在设备故障发生时迅速、有效地进行处置，减少损失。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应急预案编制的内容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应急预案应包括故障识别、应急响应流程、资源调配、现场处置、后期恢复等关键内容。同时，应明确各相关部门的职责和协作方式，确保应急响应的顺利进行。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应急演练实施的目的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应急演练是对编制的应急预案进行检验和评估的重要手段。通过定期的应急演练，可以检验预案的可行性和有效性，提高相关人员的应急处置能力，确保在实际设备故障发生时能够迅速、准确地应对。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应急预案编制与演练实施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设备维护保养与检查制度建立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https://d.book118.com/698031020056006032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2024-09-09T21:41:05.724</cp:lastPrinted>
  <dcterms:created xsi:type="dcterms:W3CDTF">2024-09-09T13:41:05Z</dcterms:created>
  <dcterms:modified xsi:type="dcterms:W3CDTF">2024-09-09T13:41:08Z</dcterms:modified>
</cp:coreProperties>
</file>