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F9865F-BEA7-4235-B07A-77CD61BB7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F29776-848A-4052-B019-5E8087D60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AE0A6-CC0F-4EC9-9C94-444B0154B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BCC576-524F-4264-8A76-1CD714E1B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0FAD3C-B9A2-47AF-BF73-07FF44056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B26D32-03F3-4519-B07F-C4196B2D6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FFE27D-D123-4B0A-9C07-9EF22DC1D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BCCFEB-310D-41B6-926E-BB1B61C5A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7F1F05-B95A-4FA1-9C25-D057844E0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B58A6-A0A8-47A5-9AD6-B0FF4FE5E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900395-5BD9-44BB-B881-1B5E03713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3202710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自缢患者护理PPT课件\n## 1.自缢患者概述及案例分析\n### 1.1自缢患者的基本概念与分类\n### 1.2自缢患者的原因及心理分析\n### 1.3自缢患者的案例分析\n## 2.自缢患者的抢救与护理\n### 2.1自缢患者的现场抢救措施\n### 2.2自缢患者的生命支持护理\n### 2.3自缢患者的心理护理与关怀\n## 3.自缢患者的康复与预防\n### 3.1自缢患者的康复治疗与康复训练\n### 3.2自缢患者的心理康复与社交技能训练\n### 3.3自缢患者的预防策略与心理健康教育\n## 4.自缢患者护理中的伦理与法律问题\n### 4.1自缢患者护理中的伦理原则与道德底线\n### 4.2自缢患者护理中的法律责任与风险规避\n### 4.3自缢患者护理中的隐私保护与权益维护\n## 5.自缢患者护理的团队协作与沟通\n### 5.1自缢患者护理的团队建设与合作模式\n### 5.2自缢患者护理中的有效沟通与信息共享\n### 5.3自缢患者护理中的质量监控与持续改进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自缢患者护理PPT课件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自缢患者概述及案例分析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自缢患者是指故意通过缢颈、勒颈等方式窒息自己的个体</a:t>
                </a:r>
                <a:endParaRPr/>
              </a:p>
            </p:txBody>
          </p:sp>
          <p:sp>
            <p:nvSpPr>
              <p:cNvPr id="1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自缢行为通常是一种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非自愿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的自杀方式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患者可能由于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生活压力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等原因而选择自缢</a:t>
                </a:r>
                <a:endParaRPr/>
              </a:p>
            </p:txBody>
          </p:sp>
          <p:sp>
            <p:nvSpPr>
              <p:cNvPr id="1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自缢患者的分类</a:t>
                </a:r>
                <a:endParaRPr/>
              </a:p>
            </p:txBody>
          </p:sp>
          <p:sp>
            <p:nvSpPr>
              <p:cNvPr id="1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非致命性自缢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：缢颈程度较轻，未导致生命威胁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致命性自缢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：缢颈程度较重，可能导致死亡</a:t>
                </a:r>
                <a:endParaRPr/>
              </a:p>
            </p:txBody>
          </p:sp>
          <p:sp>
            <p:nvSpPr>
              <p:cNvPr id="1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自缢患者的基本概念与分类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自缢患者的原因</a:t>
                </a:r>
                <a:endParaRPr/>
              </a:p>
            </p:txBody>
          </p:sp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：如抑郁症、焦虑症、心理创伤等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生活压力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：如家庭矛盾、工作压力、人际关系等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：如社会孤立、无助感、耻辱感等</a:t>
                </a:r>
                <a:endParaRPr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自缢患者的心理分析</a:t>
                </a:r>
                <a:endParaRPr/>
              </a:p>
            </p:txBody>
          </p:sp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认知失调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：患者在面临困境时，无法调整自己的认知，导致心理失衡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心理逃避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：患者通过自缢来逃避现实生活中的问题和压力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自我价值感缺失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：患者在长期的心理压抑下，自我价值感逐渐丧失</a:t>
                </a:r>
                <a:endParaRPr/>
              </a:p>
            </p:txBody>
          </p:sp>
          <p:sp>
            <p:nvSpPr>
              <p:cNvPr id="1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自缢患者的原因及心理分析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案例一：年轻白领因工作压力自缢</a:t>
                </a:r>
                <a:endParaRPr/>
              </a:p>
            </p:txBody>
          </p:sp>
          <p:sp>
            <p:nvSpPr>
              <p:cNvPr id="20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患者因工作压力过大，无法承受而选择自缢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通过心理干预和药物治疗，患者逐渐恢复正常生活</a:t>
                </a:r>
                <a:endParaRPr/>
              </a:p>
            </p:txBody>
          </p:sp>
        </p:grpSp>
        <p:grpSp>
          <p:nvGrpSpPr>
            <p:cNvPr id="20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案例二：高中生因学业压力和家庭矛盾自缢</a:t>
                </a:r>
                <a:endParaRPr/>
              </a:p>
            </p:txBody>
          </p:sp>
          <p:sp>
            <p:nvSpPr>
              <p:cNvPr id="20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患者因学业压力和家庭矛盾无法解决而选择自缢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通过心理疏导和家庭支持，患者逐渐走出阴影</a:t>
                </a:r>
                <a:endParaRPr/>
              </a:p>
            </p:txBody>
          </p:sp>
        </p:grpSp>
        <p:grpSp>
          <p:nvGrpSpPr>
            <p:cNvPr id="20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案例三：中年妇女因抑郁症自缢</a:t>
                </a:r>
                <a:endParaRPr/>
              </a:p>
            </p:txBody>
          </p:sp>
          <p:sp>
            <p:nvSpPr>
              <p:cNvPr id="20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患者长期患有抑郁症，病情加重导致自缢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通过系统治疗和心理康复，患者病情得到控制</a:t>
                </a:r>
                <a:endParaRPr/>
              </a:p>
            </p:txBody>
          </p:sp>
        </p:grpSp>
      </p:grpSp>
      <p:pic>
        <p:nvPicPr>
          <p:cNvPr id="20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自缢患者的案例分析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自缢患者的抢救与护理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自缢患者的现场抢救措施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及时发现自缢患者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注意观察患者的行为和情绪变化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了解患者的心理状况和生活背景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立即进行现场抢救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解除患者颈部的缢颈物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保持患者呼吸道通畅，进行人工呼吸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立即拨打急救电话，联系专业救援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3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3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3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3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密切监测患者的生命体征，如心率、血压、呼吸等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根据患者病情，采取相应的急救措施</a:t>
                </a:r>
                <a:endParaRPr/>
              </a:p>
            </p:txBody>
          </p:sp>
          <p:sp>
            <p:nvSpPr>
              <p:cNvPr id="23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维持生命体征稳定</a:t>
                </a:r>
                <a:endParaRPr/>
              </a:p>
            </p:txBody>
          </p:sp>
        </p:grpSp>
        <p:grpSp>
          <p:nvGrpSpPr>
            <p:cNvPr id="23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4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营养支持</a:t>
                </a:r>
                <a:endParaRPr/>
              </a:p>
            </p:txBody>
          </p:sp>
          <p:sp>
            <p:nvSpPr>
              <p:cNvPr id="24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为患者提供高蛋白、高维生素、易消化的饮食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注意观察患者的饮食情况和消化功能</a:t>
                </a:r>
                <a:endParaRPr/>
              </a:p>
            </p:txBody>
          </p:sp>
        </p:grpSp>
        <p:grpSp>
          <p:nvGrpSpPr>
            <p:cNvPr id="24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4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并发症预防与护理</a:t>
                </a:r>
                <a:endParaRPr/>
              </a:p>
            </p:txBody>
          </p:sp>
          <p:sp>
            <p:nvSpPr>
              <p:cNvPr id="24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注意观察患者的意识和精神状态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定期检查患者的生理功能和生化指标</a:t>
                </a:r>
                <a:endParaRPr/>
              </a:p>
            </p:txBody>
          </p: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自缢患者的生命支持护理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心理评估与干预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对患者进行心理评估，了解其心理状况和需求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根据评估结果，制定个性化的心理干预方案</a:t>
                </a:r>
                <a:endParaRPr/>
              </a:p>
            </p:txBody>
          </p:sp>
          <p:sp>
            <p:nvSpPr>
              <p:cNvPr id="25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心理支持与关怀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提供情感支持和关怀，让患者感受到温暖和关爱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鼓励患者表达自己的情绪和感受，增强心理疏导效果</a:t>
                </a:r>
                <a:endParaRPr/>
              </a:p>
            </p:txBody>
          </p:sp>
          <p:sp>
            <p:nvSpPr>
              <p:cNvPr id="25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心理康复与引导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引导患者建立正确的认知和价值观，增强心理适应能力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教会患者应对压力和解决问题的方法，提高心理韧性</a:t>
                </a:r>
                <a:endParaRPr/>
              </a:p>
            </p:txBody>
          </p:sp>
          <p:sp>
            <p:nvSpPr>
              <p:cNvPr id="26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自缢患者的心理护理与关怀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自缢患者的康复与预防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自缢患者的康复治疗与康复训练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针对患者的心理问题，进行心理治疗和心理疏导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针对患者的生活压力，进行生活技能训练和社会适应能力培训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康复训练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进行呼吸功能训练和吞咽功能训练，提高患者的生理功能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进行认知功能训练和运动功能训练，提高患者的认知和运动能力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https://d.book118.com/698032027102006035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自缢患者护理PPT课件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2024-09-14T12:49:31.475</cp:lastPrinted>
  <dcterms:created xsi:type="dcterms:W3CDTF">2024-09-14T04:49:31Z</dcterms:created>
  <dcterms:modified xsi:type="dcterms:W3CDTF">2024-09-14T04:49:33Z</dcterms:modified>
</cp:coreProperties>
</file>