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6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AE0AD-5BC6-4BEA-8AA4-195670E6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11F86-20A3-4958-8FCB-16028E04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1DF19-A42B-482E-AC22-F596DBCA6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8ACFB-2441-40D5-AD2E-960C2D5D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AF29E-BEA8-4165-8964-11EF0E11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E18EE-89DA-4D40-960E-CD5214429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B2F2E-37FE-475F-9775-36F22F05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8B625-22C5-4C1B-A671-1D0D9A59D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7F3F2-98C7-4EF1-B9EC-ED5BA027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C62DC-06C4-48FC-88AE-ED673E67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7606F-36EF-467B-B056-02B87004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13" r:id="rId2"/>
    <p:sldLayoutId id="2147484214" r:id="rId3"/>
    <p:sldLayoutId id="2147484215" r:id="rId4"/>
    <p:sldLayoutId id="2147484216" r:id="rId5"/>
    <p:sldLayoutId id="2147484217" r:id="rId6"/>
    <p:sldLayoutId id="2147484218" r:id="rId7"/>
    <p:sldLayoutId id="2147484219" r:id="rId8"/>
    <p:sldLayoutId id="2147484220" r:id="rId9"/>
    <p:sldLayoutId id="2147484221" r:id="rId10"/>
    <p:sldLayoutId id="21474842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205406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膀胱癌病例报告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病例概述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实验室检查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病例总结与讨论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影像学检查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治疗方案及效果评估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病例概述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病情表现及诊疗过程</a:t>
            </a:r>
            <a:endParaRPr lang="zh-CN" altLang="en-US"/>
          </a:p>
        </p:txBody>
      </p:sp>
      <p:sp>
        <p:nvSpPr>
          <p:cNvPr id="1048968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诊疗过程：尿常规检查、膀胱镜检查、病理组织学检查等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病情表现：尿频、尿急、尿痛等膀胱刺激症状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治疗方案：手术切除、化疗、放疗等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治疗效果：根据病情和治疗方案而定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病理诊断及分期</a:t>
            </a:r>
            <a:endParaRPr lang="zh-CN" altLang="en-US"/>
          </a:p>
        </p:txBody>
      </p:sp>
      <p:sp>
        <p:nvSpPr>
          <p:cNvPr id="10490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分期：膀胱癌的分期采用TNM分期系统，其中T指肿瘤原发灶的情况，N指淋巴结转移情况，M指远处转移情况。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病理诊断：病理诊断是确诊膀胱癌的金标准，需要通过组织活检或手术标本进行病理学检查。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病理类型：膀胱癌的病理类型包括尿路上皮癌、鳞状细胞癌和腺癌等。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组织学分级：膀胱癌的组织学分级根据细胞的恶性程度分为G1、G2、G3级，其中G3级恶性程度最高。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影像学检查</a:t>
            </a:r>
            <a:endParaRPr lang="zh-CN" altLang="en-US"/>
          </a:p>
        </p:txBody>
      </p:sp>
      <p:sp>
        <p:nvSpPr>
          <p:cNvPr id="10490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超声检查</a:t>
            </a:r>
            <a:endParaRPr lang="zh-CN" altLang="en-US"/>
          </a:p>
        </p:txBody>
      </p:sp>
      <p:sp>
        <p:nvSpPr>
          <p:cNvPr id="1049122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超声检查可以发现肿瘤的大小、形态、位置以及浸润深度等，有助于医生制定合适的治疗方案。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超声检查是影像学检查的一种，具有无创、无痛、无辐射等优点。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超声检查通过高频声波显示膀胱的形态、大小、位置等信息，对于膀胱癌的诊断具有重要意义。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超声检查操作简便，价格相对较低，是临床上常用的影像学检查方法之一。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CT检查</a:t>
            </a:r>
            <a:endParaRPr lang="zh-CN" altLang="en-US"/>
          </a:p>
        </p:txBody>
      </p:sp>
      <p:sp>
        <p:nvSpPr>
          <p:cNvPr id="104919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适用范围：适用于膀胱癌的诊断和分期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优点：无创、无痛、无辐射，能够清晰显示肿瘤的位置、大小、浸润深度以及是否有转移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缺点：价格较高，有一定的辐射剂量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结果解读：根据CT扫描的结果，医生可以判断膀胱癌的分期和扩散情况，为后续治疗提供依据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MRI检查</a:t>
            </a:r>
            <a:endParaRPr lang="zh-CN" altLang="en-US"/>
          </a:p>
        </p:txBody>
      </p:sp>
      <p:sp>
        <p:nvSpPr>
          <p:cNvPr id="10492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注意事项：体内有金属植入物或心脏起搏器的患者不宜进行MRI检查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结果解读：结合病理检查结果，综合评估膀胱癌的分期、分级及预后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适用范围：膀胱癌的分期、转移情况及浸润深度的评估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优势：软组织分辨率高，可多平面成像，无电离辐射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正电子发射断层扫描（PET）</a:t>
            </a:r>
            <a:endParaRPr lang="zh-CN" altLang="en-US"/>
          </a:p>
        </p:txBody>
      </p:sp>
      <p:sp>
        <p:nvSpPr>
          <p:cNvPr id="104929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简介：正电子发射断层扫描是一种无创的影像学检查方法，用于检测肿瘤和其他异常组织。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原理：PET通过追踪人体内放射性示踪剂的分布，生成三维图像，显示人体内部结构和功能。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在膀胱癌中的应用：PET可以检测膀胱癌的转移和扩散情况，评估病情和预后，有助于制定治疗方案。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优势与局限性：PET具有高灵敏度和特异性，能够早期发现肿瘤。但费用较高，且对于部分患者可能出现过敏反应。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实验室检查</a:t>
            </a:r>
            <a:endParaRPr lang="zh-CN" altLang="en-US"/>
          </a:p>
        </p:txBody>
      </p:sp>
      <p:sp>
        <p:nvSpPr>
          <p:cNvPr id="10493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https://d.book118.com/698032054063006040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膀胱癌病例报告</vt:lpstr>
      <vt:lpstr>目录</vt:lpstr>
      <vt:lpstr>添加章节标题</vt:lpstr>
      <vt:lpstr>病例概述</vt:lpstr>
      <vt:lpstr>患者基本信息</vt:lpstr>
      <vt:lpstr>病情表现及诊疗过程</vt:lpstr>
      <vt:lpstr>病理诊断及分期</vt:lpstr>
      <vt:lpstr>影像学检查</vt:lpstr>
      <vt:lpstr>超声检查</vt:lpstr>
      <vt:lpstr>CT检查</vt:lpstr>
      <vt:lpstr>MRI检查</vt:lpstr>
      <vt:lpstr>正电子发射断层扫描（PET）</vt:lpstr>
      <vt:lpstr>实验室检查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2024-09-18T22:35:18.845</cp:lastPrinted>
  <dcterms:created xsi:type="dcterms:W3CDTF">2024-09-18T14:35:18Z</dcterms:created>
  <dcterms:modified xsi:type="dcterms:W3CDTF">2024-09-18T14:35:20Z</dcterms:modified>
</cp:coreProperties>
</file>