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DCDC29-2DFA-4B2E-BA38-6E17998A8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8DEBF-0D96-442C-AD30-6E33C6269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74B3C9-5AFA-41D6-B75B-CEE9E8B0A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7C231C-0F30-460C-AB1C-7C34E72C6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0E2155-8201-42DB-8CB5-27B667F34C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BA192B-16DD-4E07-B2E4-47894B6E92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27634B-75E3-4688-992F-5A341594FF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CB4CC-02B6-4C9F-8D68-8641CAAB8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E6D25-E301-4C0A-9F4B-D622604A3B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F482D-7EA5-43F0-AF8E-749B5C964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B01FB-93A0-4884-9FF8-FE0FAFBB7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3307706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计算机网络基础知识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计算机网络概述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网络通信基础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局域网技术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互联网及其应用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网络安全与管理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未来网络技术展望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计算机网络概述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计算机网络是由多台地理上分散的、具有独立功能的计算机通过通信设备和线路连接起来，在相应软件支持下实现数据通信和资源共享的系统。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计算机网络经历了从ARPANET到Internet的发展历程，由最初的军事应用逐渐扩展到民用领域，并随着技术的进步不断发展和完善。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92" r="318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计算机网络由计算机、通信设备、传输介质、网络协议和网络软件等组成。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计算机网络的结构包括资源子网和通信子网两部分。资源子网负责数据处理和资源共享，通信子网负责数据传输和通信控制。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结构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计算机网络的组成与结构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计算机网络具有数据通信、资源共享、分布式处理、负载均衡等功能。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计算机网络在各个领域都有广泛的应用，如办公自动化、电子商务、远程教育、视频会议等。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计算机网络的功能与应用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网络通信基础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通信协议与层次结构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通信协议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通信协议是计算机网络中进行数据交换和通信的规则和约定，包括TCP/IP、HTTP、FTP等。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层次结构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网络通信通常采用分层结构，如OSI七层模型或TCP/IP四层模型，各层负责不同的通信功能，实现协议的分层管理和数据的封装与解封装。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数据传输方式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计算机网络中数据传输方式包括电路交换、报文交换和分组交换等，每种方式具有不同的特点和适用场景。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数据传输过程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数据传输过程包括建立连接、数据传输和释放连接三个阶段，涉及数据的封装、传输和解析等环节。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数据传输方式及过程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网络设备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常见的网络设备包括路由器、交换机、集线器、网桥、网关等，它们在计算机网络中发挥着不同的作用。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网络连接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网络连接是指通过网络设备将不同地理位置的计算机或网络连接起来，实现数据的传输和共享。常见的网络连接方式包括局域网、广域网和互联网等。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常见网络设备与连接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局域网技术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局域网定义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局域网（Local Area Network，LAN）是一种在小范围内实现计算机设备间通信的网络技术，通常覆盖一个建筑物或校园等有限地理区域。</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通常局限于一个建筑物、校园或工业园区内。</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局域网通常采用高速传输介质，如光纤、同轴电缆等，实现高速数据传输。</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局域网易于配置和管理，可根据需求灵活扩展网络规模和性能。</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由于地理范围有限，局域网相对容易实现安全管理和控制。</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地理范围有限</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灵活性和可扩展性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安全性较高</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高速数据传输</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局域网概述及特点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以太网标准，定义了物理层和数据链路层的MAC子层规范。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IEEE 802.5</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令牌环网标准，定义了物理层和数据链路层的MAC子层规范。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IEEE 802.3</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局域网协议标准与访问控制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23340" r="2334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846" r="16846"/>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7583" r="17583"/>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IEEE 802.11：无线局域网标准，定义了物理层和数据链路层的MAC子层规范以及无线传输的相关规范。</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局域网协议标准与访问控制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CSMA/CD（Carrier Sense Multiple Access with Collision Detection）：带冲突检测的载波监听多路访问，以太网采用的访问控制方法。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Token Ring：令牌环，一种环形网络访问控制方法，通过传递令牌来控制网络访问。</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865" b="1486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FDDI（Fiber Distributed Data Interface）：光纤分布式数据接口，采用令牌环访问控制方法，主要用于高速主干网。</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局域网协议标准与访问控制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https://d.book118.com/698033077065006041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2024-09-20T07:19:01.023</cp:lastPrinted>
  <dcterms:created xsi:type="dcterms:W3CDTF">2024-09-19T23:19:01Z</dcterms:created>
  <dcterms:modified xsi:type="dcterms:W3CDTF">2024-09-19T23:19:03Z</dcterms:modified>
</cp:coreProperties>
</file>