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A177D-9AEB-47CC-8A0F-C46F05229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57E00-C7E6-4271-AD6B-5374B0CF4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FE158-B4B4-4A81-8E6B-CB25C1C1A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77690-C9C4-4B42-87EA-1BA593D3B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235A87-D923-4F0E-9E68-10F1CE258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071215-14F8-4EAC-A28E-23A386C55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268329-B7D3-4F41-B125-5FB8EC3F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CAE34-AFB3-4716-BADA-A887C57B0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466B2-210C-4F72-8985-0A4EA6BAE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3F0DB-E420-40B7-BEC2-38C966078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C7443-4AAA-4EBE-B95F-25826CC7C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34107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大学校园礼仪课件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大学校园礼仪概述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师生交往礼仪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同学交往礼仪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个人形象礼仪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社交礼仪实践与案例分析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大学校园礼仪概述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校园礼仪是大学生综合素质的体现，对于营造良好的校园氛围、促进人际交往、增强集体凝聚力具有重要意义。同时，校园礼仪也是社会礼仪的重要组成部分，对于培养大学生的社会责任感和公民意识具有积极作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大学校园礼仪是指大学生在校园内交往过程中，为表示尊重、增进友谊、促进和谐而共同遵守的行为规范和交往程序。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真诚友善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文明礼貌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校园礼仪的基本原则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尊重他人的权利、尊严和感受，不侵犯他人的隐私和利益。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以真诚友善的态度与他人交往，建立良好的人际关系。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遵守文明礼貌的规范，保持整洁、得体的仪表和言行举止。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遵守公平公正的原则，不偏袒、不歧视任何人。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促进人际交往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增强集体凝聚力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校园礼仪的意义与价值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遵守校园礼仪能够展现个人的修养和素质，提升个人形象和魅力。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良好的校园礼仪有助于增进同学之间的友谊和信任，促进人际关系的和谐发展。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校园礼仪教育有助于培养大学生的社会责任感和公民意识，为将来步入社会打下良好基础。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共同的校园礼仪能够增强集体的凝聚力和向心力，促进集体的发展和进步。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师生交往礼仪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88" r="284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67" r="66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对老师和长辈持有尊敬的态度，见到老师主动问好，避免直呼其名。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尊重师长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与老师交往时，应保持礼貌和谦逊，避免冒犯和失礼行为。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礼貌待人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尊重师长，礼貌待人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39" b="226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在课堂上，应认真听讲，积极参与讨论，尊重老师的辛勤付出。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对于老师的提问和讲解，应积极回应，提出自己的观点和建议，促进课堂互动。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认真听讲，积极互动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积极互动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认真听讲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同学之间应相互关心、支持和帮助，共同营造和谐友爱的学习氛围。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团结友爱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在学习和生活中遇到困难时，应相互帮助，共同解决问题，增进彼此之间的友谊。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互帮互助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团结友爱，互帮互助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https://d.book118.com/698034107052006023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2024-08-29T21:59:59.820</cp:lastPrinted>
  <dcterms:created xsi:type="dcterms:W3CDTF">2024-08-29T13:59:59Z</dcterms:created>
  <dcterms:modified xsi:type="dcterms:W3CDTF">2024-08-29T14:00:01Z</dcterms:modified>
</cp:coreProperties>
</file>