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B3A5E-A9ED-47C3-9C2D-62FA1724F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A6348-9D21-45E5-BE29-C272879A7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988A6-3A06-4FA6-AB5B-E30BE19C0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69CAE5-4BDB-46D9-B29C-CBF4355CF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7E1205-673A-430C-AB63-3C08B5850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821742-9019-4699-87DA-37D3A94E1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DDDA6A-5439-4835-903B-76131B1A0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6AB8B-EE86-4450-9F63-EBC51F22F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C7B152-4448-440F-A51C-C688DA055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4682D-5D9A-48A5-9485-7F04BAE36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81A06-6D79-4116-A7B2-39378ED11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34115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学生社团工作总结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本学期工作回顾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工作亮点与特色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042" b="150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学生社团作为学校教育的重要组成部分，致力于培养学生的领导力、团队合作精神和创新能力等综合素质。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提高学生综合素质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学生社团通过开展各种形式的活动，为校园文化生活注入了新的活力和色彩，促进了校园文化的多样性和包容性。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丰富校园文化生活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参与学生社团可以让学生结交更多志同道合的朋友，拓展人际关系网络，同时也可以通过参与社团活动锻炼自己的能力和技能，为未来的职业生涯打下基础。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促进学生个人成长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295" r="2529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简要介绍学生社团的基本情况、工作目标和主要任务。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社团工作概述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详细汇报学生社团在过去一段时间内开展的各种活动，包括活动主题、参与人员、活动效果等方面的内容。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活动开展情况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对学生社团成员在活动中的表现进行评价，包括工作态度、团队协作、创新能力等方面的内容。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社团成员表现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分析学生社团在工作中存在的问题和不足，提出相应的改进措施和建议，以促进学生社团的更好发展。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存在问题与改进措施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070" r="330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本学期共举办了10次社团活动，包括讲座、研讨会、实践活动等，内容涵盖学术、文化、体育等多个领域。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活动数量与类型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活动质量得到了广大成员的认可，每次活动的参与人数均达到80%以上，部分活动甚至需要提前报名才能参加。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活动质量与参与度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社团活动概述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大部分成员都能积极参与社团活动，认真完成社团分配的任务，表现出较高的责任心和团队精神。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通过参与社团活动和完成社团任务，成员们的组织能力、沟通能力、领导力等得到了不同程度的提升。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社团成员表现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成员能力提升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成员参与度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社团成员在各类学术竞赛中获得优异成绩，如全国大学生数学建模竞赛、全国英语演讲比赛等。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文化成果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社会实践成果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社团组织的文化交流活动受到了校内外人士的广泛好评，如中外文化交流晚会、校园文化艺术节等。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社团积极参与社会公益活动，如支教、环保等，取得了良好的社会效应，提升了社团的社会形象。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社团成果展示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工作亮点与特色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创新性活动举办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首次尝试线上活动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面对疫情挑战，我们成功举办了多场线上活动，如线上讲座、线上比赛等，保证了社团活动的连续性和创新性。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跨校合作活动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我们积极与其他高校社团合作，举办了多场跨校交流活动，促进了不同学校、不同专业同学之间的交流与合作。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结合社会热点举办活动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我们紧跟社会热点，举办了如“环保知识竞赛”、“垃圾分类宣传周”等活动，提高了同学们的社会责任感和环保意识。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通过组织策划社团活动，让成员们在实践中锻炼领导力和组织协调能力。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领导力培养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社团成员来自不同专业和年级，通过共同参与社团活动，提高了团队协作和沟通能力。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社团为成员提供了展示个人才艺的平台，如文艺演出、书法绘画展等，增强了成员的自信心和表现力。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个人才艺展示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成员个人能力提升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校企合作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我们积极与相关企业合作，争取资金支持和资源共享，提升了社团的社会认可度和影响力。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我们充分利用社交媒体平台，如微信公众号、微博等，及时发布社团活动信息，提高了社团的知名度和影响力。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获得荣誉和奖项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通过参与各类比赛和评选活动，我们获得了多项荣誉和奖项，进一步提升了社团的声誉和影响力。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社团影响力扩大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https://d.book118.com/698034115007006036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2024-09-15T03:45:10.198</cp:lastPrinted>
  <dcterms:created xsi:type="dcterms:W3CDTF">2024-09-14T19:45:10Z</dcterms:created>
  <dcterms:modified xsi:type="dcterms:W3CDTF">2024-09-14T19:45:12Z</dcterms:modified>
</cp:coreProperties>
</file>